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676" r:id="rId1"/>
  </p:sldMasterIdLst>
  <p:notesMasterIdLst>
    <p:notesMasterId r:id="rId26"/>
  </p:notesMasterIdLst>
  <p:sldIdLst>
    <p:sldId id="256" r:id="rId2"/>
    <p:sldId id="257" r:id="rId3"/>
    <p:sldId id="258" r:id="rId4"/>
    <p:sldId id="278" r:id="rId5"/>
    <p:sldId id="273" r:id="rId6"/>
    <p:sldId id="297" r:id="rId7"/>
    <p:sldId id="261" r:id="rId8"/>
    <p:sldId id="300" r:id="rId9"/>
    <p:sldId id="324" r:id="rId10"/>
    <p:sldId id="265" r:id="rId11"/>
    <p:sldId id="303" r:id="rId12"/>
    <p:sldId id="306" r:id="rId13"/>
    <p:sldId id="327" r:id="rId14"/>
    <p:sldId id="328" r:id="rId15"/>
    <p:sldId id="315" r:id="rId16"/>
    <p:sldId id="316" r:id="rId17"/>
    <p:sldId id="313" r:id="rId18"/>
    <p:sldId id="301" r:id="rId19"/>
    <p:sldId id="329" r:id="rId20"/>
    <p:sldId id="302" r:id="rId21"/>
    <p:sldId id="331" r:id="rId22"/>
    <p:sldId id="322" r:id="rId23"/>
    <p:sldId id="309" r:id="rId24"/>
    <p:sldId id="299" r:id="rId25"/>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4FF3B"/>
    <a:srgbClr val="FDAA9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Estilo medio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E8034E78-7F5D-4C2E-B375-FC64B27BC917}" styleName="Estilo oscuro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00A15C55-8517-42AA-B614-E9B94910E393}" styleName="Estilo medio 2 - Énfasis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Estilo medio 2 - Énfasis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69C7853C-536D-4A76-A0AE-DD22124D55A5}" styleName="Estilo temático 1 - Énfasis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284E427A-3D55-4303-BF80-6455036E1DE7}" styleName="Estilo temático 1 - Énfasis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08FB837D-C827-4EFA-A057-4D05807E0F7C}" styleName="Estilo temático 1 - Énfasis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327F97BB-C833-4FB7-BDE5-3F7075034690}" styleName="Estilo temático 2 - Énfasis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38B1855-1B75-4FBE-930C-398BA8C253C6}" styleName="Estilo temático 2 - Énfasis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8D230F3-CF80-4859-8CE7-A43EE81993B5}" styleName="Estilo claro 1 - Acento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D27102A9-8310-4765-A935-A1911B00CA55}" styleName="Estilo claro 1 - Acento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3B4B98B0-60AC-42C2-AFA5-B58CD77FA1E5}" styleName="Estilo claro 1 - Acento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F2DE63D5-997A-4646-A377-4702673A728D}" styleName="Estilo claro 2 - Acento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912C8C85-51F0-491E-9774-3900AFEF0FD7}" styleName="Estilo claro 2 - Acento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10A1B5D5-9B99-4C35-A422-299274C87663}" styleName="Estilo medio 1 - Énfasis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FECB4D8-DB02-4DC6-A0A2-4F2EBAE1DC90}" styleName="Estilo medio 1 - Énfasis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E171933-4619-4E11-9A3F-F7608DF75F80}" styleName="Estilo medio 1 - Énfasis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793D81CF-94F2-401A-BA57-92F5A7B2D0C5}" styleName="Estilo medio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93296810-A885-4BE3-A3E7-6D5BEEA58F35}" styleName="Estilo medio 2 - Énfasis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A488322-F2BA-4B5B-9748-0D474271808F}" styleName="Estilo medio 3 - Énfasis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21E4AEA4-8DFA-4A89-87EB-49C32662AFE0}" styleName="Estilo medio 2 - Énfasis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16D9F66E-5EB9-4882-86FB-DCBF35E3C3E4}" styleName="Estilo medio 4 - Énfasis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C4B1156A-380E-4F78-BDF5-A606A8083BF9}" styleName="Estilo medio 4 - Énfasis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0505E3EF-67EA-436B-97B2-0124C06EBD24}" styleName="Estilo medio 4 - Énfasis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765"/>
    <p:restoredTop sz="86545"/>
  </p:normalViewPr>
  <p:slideViewPr>
    <p:cSldViewPr snapToGrid="0" snapToObjects="1">
      <p:cViewPr varScale="1">
        <p:scale>
          <a:sx n="56" d="100"/>
          <a:sy n="56" d="100"/>
        </p:scale>
        <p:origin x="1272" y="5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snapToObjects="1">
      <p:cViewPr varScale="1">
        <p:scale>
          <a:sx n="83" d="100"/>
          <a:sy n="83" d="100"/>
        </p:scale>
        <p:origin x="3352" y="20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307144745"/>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63392f1e7f_0_49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63392f1e7f_0_4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395701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6339709a3a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6339709a3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563168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63392f1e7f_0_54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63392f1e7f_0_5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5078135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a:xfrm>
            <a:off x="1143000" y="685800"/>
            <a:ext cx="4572000" cy="3429000"/>
          </a:xfrm>
        </p:spPr>
      </p:sp>
      <p:sp>
        <p:nvSpPr>
          <p:cNvPr id="3" name="2 Marcador de notas"/>
          <p:cNvSpPr>
            <a:spLocks noGrp="1"/>
          </p:cNvSpPr>
          <p:nvPr>
            <p:ph type="body" idx="1"/>
          </p:nvPr>
        </p:nvSpPr>
        <p:spPr/>
        <p:txBody>
          <a:bodyPr/>
          <a:lstStyle/>
          <a:p>
            <a:endParaRPr lang="es-CL"/>
          </a:p>
        </p:txBody>
      </p:sp>
      <p:sp>
        <p:nvSpPr>
          <p:cNvPr id="4" name="3 Marcador de número de diapositiva"/>
          <p:cNvSpPr>
            <a:spLocks noGrp="1"/>
          </p:cNvSpPr>
          <p:nvPr>
            <p:ph type="sldNum" sz="quarter" idx="10"/>
          </p:nvPr>
        </p:nvSpPr>
        <p:spPr/>
        <p:txBody>
          <a:bodyPr/>
          <a:lstStyle/>
          <a:p>
            <a:fld id="{8359BAC6-CDD1-495F-B578-B1B655A186A6}" type="slidenum">
              <a:rPr lang="es-CL" smtClean="0"/>
              <a:pPr/>
              <a:t>5</a:t>
            </a:fld>
            <a:endParaRPr lang="es-CL"/>
          </a:p>
        </p:txBody>
      </p:sp>
    </p:spTree>
    <p:extLst>
      <p:ext uri="{BB962C8B-B14F-4D97-AF65-F5344CB8AC3E}">
        <p14:creationId xmlns:p14="http://schemas.microsoft.com/office/powerpoint/2010/main" val="2343940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a:xfrm>
            <a:off x="1143000" y="685800"/>
            <a:ext cx="4572000" cy="3429000"/>
          </a:xfrm>
        </p:spPr>
      </p:sp>
      <p:sp>
        <p:nvSpPr>
          <p:cNvPr id="3" name="2 Marcador de notas"/>
          <p:cNvSpPr>
            <a:spLocks noGrp="1"/>
          </p:cNvSpPr>
          <p:nvPr>
            <p:ph type="body" idx="1"/>
          </p:nvPr>
        </p:nvSpPr>
        <p:spPr/>
        <p:txBody>
          <a:bodyPr/>
          <a:lstStyle/>
          <a:p>
            <a:endParaRPr lang="es-CL"/>
          </a:p>
        </p:txBody>
      </p:sp>
      <p:sp>
        <p:nvSpPr>
          <p:cNvPr id="4" name="3 Marcador de número de diapositiva"/>
          <p:cNvSpPr>
            <a:spLocks noGrp="1"/>
          </p:cNvSpPr>
          <p:nvPr>
            <p:ph type="sldNum" sz="quarter" idx="10"/>
          </p:nvPr>
        </p:nvSpPr>
        <p:spPr/>
        <p:txBody>
          <a:bodyPr/>
          <a:lstStyle/>
          <a:p>
            <a:fld id="{8359BAC6-CDD1-495F-B578-B1B655A186A6}" type="slidenum">
              <a:rPr lang="es-CL" smtClean="0"/>
              <a:pPr/>
              <a:t>7</a:t>
            </a:fld>
            <a:endParaRPr lang="es-CL"/>
          </a:p>
        </p:txBody>
      </p:sp>
    </p:spTree>
    <p:extLst>
      <p:ext uri="{BB962C8B-B14F-4D97-AF65-F5344CB8AC3E}">
        <p14:creationId xmlns:p14="http://schemas.microsoft.com/office/powerpoint/2010/main" val="15584167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endParaRPr lang="es-ES_tradnl" dirty="0"/>
          </a:p>
        </p:txBody>
      </p:sp>
    </p:spTree>
    <p:extLst>
      <p:ext uri="{BB962C8B-B14F-4D97-AF65-F5344CB8AC3E}">
        <p14:creationId xmlns:p14="http://schemas.microsoft.com/office/powerpoint/2010/main" val="1152644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endParaRPr lang="es-ES_tradnl" dirty="0"/>
          </a:p>
        </p:txBody>
      </p:sp>
    </p:spTree>
    <p:extLst>
      <p:ext uri="{BB962C8B-B14F-4D97-AF65-F5344CB8AC3E}">
        <p14:creationId xmlns:p14="http://schemas.microsoft.com/office/powerpoint/2010/main" val="38033236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endParaRPr lang="es-ES_tradnl" dirty="0"/>
          </a:p>
        </p:txBody>
      </p:sp>
    </p:spTree>
    <p:extLst>
      <p:ext uri="{BB962C8B-B14F-4D97-AF65-F5344CB8AC3E}">
        <p14:creationId xmlns:p14="http://schemas.microsoft.com/office/powerpoint/2010/main" val="156522590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Diapositiva de título" userDrawn="1">
  <p:cSld name="TITLE">
    <p:bg>
      <p:bgPr>
        <a:solidFill>
          <a:schemeClr val="dk2"/>
        </a:solidFill>
        <a:effectLst/>
      </p:bgPr>
    </p:bg>
    <p:spTree>
      <p:nvGrpSpPr>
        <p:cNvPr id="1" name="Shape 9"/>
        <p:cNvGrpSpPr/>
        <p:nvPr/>
      </p:nvGrpSpPr>
      <p:grpSpPr>
        <a:xfrm>
          <a:off x="0" y="0"/>
          <a:ext cx="0" cy="0"/>
          <a:chOff x="0" y="0"/>
          <a:chExt cx="0" cy="0"/>
        </a:xfrm>
      </p:grpSpPr>
      <p:sp>
        <p:nvSpPr>
          <p:cNvPr id="10" name="Google Shape;10;p2"/>
          <p:cNvSpPr/>
          <p:nvPr/>
        </p:nvSpPr>
        <p:spPr>
          <a:xfrm flipH="1">
            <a:off x="-1" y="0"/>
            <a:ext cx="4629587" cy="6858000"/>
          </a:xfrm>
          <a:custGeom>
            <a:avLst/>
            <a:gdLst/>
            <a:ahLst/>
            <a:cxnLst/>
            <a:rect l="l" t="t" r="r" b="b"/>
            <a:pathLst>
              <a:path w="6172782" h="6858000" extrusionOk="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rgbClr val="FFFFFF">
              <a:alpha val="8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dirty="0">
              <a:solidFill>
                <a:srgbClr val="FFFFFF"/>
              </a:solidFill>
              <a:latin typeface="Calibri"/>
              <a:ea typeface="Calibri"/>
              <a:cs typeface="Calibri"/>
              <a:sym typeface="Calibri"/>
            </a:endParaRPr>
          </a:p>
        </p:txBody>
      </p:sp>
      <p:pic>
        <p:nvPicPr>
          <p:cNvPr id="11" name="Google Shape;11;p2"/>
          <p:cNvPicPr preferRelativeResize="0"/>
          <p:nvPr/>
        </p:nvPicPr>
        <p:blipFill rotWithShape="1">
          <a:blip r:embed="rId2">
            <a:alphaModFix/>
          </a:blip>
          <a:srcRect/>
          <a:stretch/>
        </p:blipFill>
        <p:spPr>
          <a:xfrm>
            <a:off x="20" y="11958"/>
            <a:ext cx="4518116" cy="6840855"/>
          </a:xfrm>
          <a:custGeom>
            <a:avLst/>
            <a:gdLst/>
            <a:ahLst/>
            <a:cxnLst/>
            <a:rect l="l" t="t" r="r" b="b"/>
            <a:pathLst>
              <a:path w="6024154" h="6858000" extrusionOk="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noFill/>
          <a:ln>
            <a:noFill/>
          </a:ln>
        </p:spPr>
      </p:pic>
      <p:pic>
        <p:nvPicPr>
          <p:cNvPr id="12" name="Google Shape;12;p2"/>
          <p:cNvPicPr preferRelativeResize="0"/>
          <p:nvPr/>
        </p:nvPicPr>
        <p:blipFill rotWithShape="1">
          <a:blip r:embed="rId3">
            <a:alphaModFix/>
          </a:blip>
          <a:srcRect/>
          <a:stretch/>
        </p:blipFill>
        <p:spPr>
          <a:xfrm>
            <a:off x="5190123" y="212270"/>
            <a:ext cx="3748263" cy="586221"/>
          </a:xfrm>
          <a:prstGeom prst="rect">
            <a:avLst/>
          </a:prstGeom>
          <a:noFill/>
          <a:ln>
            <a:noFill/>
          </a:ln>
        </p:spPr>
      </p:pic>
      <p:sp>
        <p:nvSpPr>
          <p:cNvPr id="14" name="Google Shape;14;p2"/>
          <p:cNvSpPr txBox="1">
            <a:spLocks noGrp="1"/>
          </p:cNvSpPr>
          <p:nvPr>
            <p:ph type="subTitle" idx="1"/>
          </p:nvPr>
        </p:nvSpPr>
        <p:spPr>
          <a:xfrm>
            <a:off x="5284700" y="5620875"/>
            <a:ext cx="3603900" cy="873900"/>
          </a:xfrm>
          <a:prstGeom prst="rect">
            <a:avLst/>
          </a:prstGeom>
          <a:solidFill>
            <a:srgbClr val="DE3075"/>
          </a:solidFill>
          <a:ln>
            <a:noFill/>
          </a:ln>
        </p:spPr>
        <p:txBody>
          <a:bodyPr spcFirstLastPara="1" wrap="square" lIns="91425" tIns="0" rIns="182875" bIns="0" anchor="t" anchorCtr="0">
            <a:noAutofit/>
          </a:bodyPr>
          <a:lstStyle>
            <a:lvl1pPr lvl="0" algn="r" rtl="0">
              <a:spcBef>
                <a:spcPts val="1000"/>
              </a:spcBef>
              <a:spcAft>
                <a:spcPts val="0"/>
              </a:spcAft>
              <a:buNone/>
              <a:defRPr sz="4800" b="1">
                <a:solidFill>
                  <a:srgbClr val="FFFFFF"/>
                </a:solidFill>
                <a:latin typeface="Calibri" panose="020F0502020204030204" pitchFamily="34" charset="0"/>
                <a:cs typeface="Calibri" panose="020F0502020204030204" pitchFamily="34" charset="0"/>
              </a:defRPr>
            </a:lvl1pPr>
            <a:lvl2pPr lvl="1" algn="r" rtl="0">
              <a:spcBef>
                <a:spcPts val="1000"/>
              </a:spcBef>
              <a:spcAft>
                <a:spcPts val="0"/>
              </a:spcAft>
              <a:buNone/>
              <a:defRPr sz="4800" b="1">
                <a:solidFill>
                  <a:srgbClr val="FFFFFF"/>
                </a:solidFill>
              </a:defRPr>
            </a:lvl2pPr>
            <a:lvl3pPr lvl="2" algn="r" rtl="0">
              <a:spcBef>
                <a:spcPts val="1000"/>
              </a:spcBef>
              <a:spcAft>
                <a:spcPts val="0"/>
              </a:spcAft>
              <a:buNone/>
              <a:defRPr sz="4800" b="1">
                <a:solidFill>
                  <a:srgbClr val="FFFFFF"/>
                </a:solidFill>
              </a:defRPr>
            </a:lvl3pPr>
            <a:lvl4pPr lvl="3" algn="r" rtl="0">
              <a:spcBef>
                <a:spcPts val="1000"/>
              </a:spcBef>
              <a:spcAft>
                <a:spcPts val="0"/>
              </a:spcAft>
              <a:buNone/>
              <a:defRPr sz="4800" b="1">
                <a:solidFill>
                  <a:srgbClr val="FFFFFF"/>
                </a:solidFill>
              </a:defRPr>
            </a:lvl4pPr>
            <a:lvl5pPr lvl="4" algn="r" rtl="0">
              <a:spcBef>
                <a:spcPts val="1000"/>
              </a:spcBef>
              <a:spcAft>
                <a:spcPts val="0"/>
              </a:spcAft>
              <a:buNone/>
              <a:defRPr sz="4800" b="1">
                <a:solidFill>
                  <a:srgbClr val="FFFFFF"/>
                </a:solidFill>
              </a:defRPr>
            </a:lvl5pPr>
            <a:lvl6pPr lvl="5" algn="r" rtl="0">
              <a:spcBef>
                <a:spcPts val="1000"/>
              </a:spcBef>
              <a:spcAft>
                <a:spcPts val="0"/>
              </a:spcAft>
              <a:buNone/>
              <a:defRPr sz="4800" b="1">
                <a:solidFill>
                  <a:srgbClr val="FFFFFF"/>
                </a:solidFill>
              </a:defRPr>
            </a:lvl6pPr>
            <a:lvl7pPr lvl="6" algn="r" rtl="0">
              <a:spcBef>
                <a:spcPts val="1000"/>
              </a:spcBef>
              <a:spcAft>
                <a:spcPts val="0"/>
              </a:spcAft>
              <a:buNone/>
              <a:defRPr sz="4800" b="1">
                <a:solidFill>
                  <a:srgbClr val="FFFFFF"/>
                </a:solidFill>
              </a:defRPr>
            </a:lvl7pPr>
            <a:lvl8pPr lvl="7" algn="r" rtl="0">
              <a:spcBef>
                <a:spcPts val="1000"/>
              </a:spcBef>
              <a:spcAft>
                <a:spcPts val="0"/>
              </a:spcAft>
              <a:buNone/>
              <a:defRPr sz="4800" b="1">
                <a:solidFill>
                  <a:srgbClr val="FFFFFF"/>
                </a:solidFill>
              </a:defRPr>
            </a:lvl8pPr>
            <a:lvl9pPr lvl="8" algn="r" rtl="0">
              <a:spcBef>
                <a:spcPts val="1000"/>
              </a:spcBef>
              <a:spcAft>
                <a:spcPts val="0"/>
              </a:spcAft>
              <a:buNone/>
              <a:defRPr sz="4800" b="1">
                <a:solidFill>
                  <a:srgbClr val="FFFFFF"/>
                </a:solidFill>
              </a:defRPr>
            </a:lvl9pPr>
          </a:lstStyle>
          <a:p>
            <a:endParaRPr/>
          </a:p>
        </p:txBody>
      </p:sp>
      <p:sp>
        <p:nvSpPr>
          <p:cNvPr id="7" name="Google Shape;13;p2">
            <a:extLst>
              <a:ext uri="{FF2B5EF4-FFF2-40B4-BE49-F238E27FC236}">
                <a16:creationId xmlns:a16="http://schemas.microsoft.com/office/drawing/2014/main" id="{64854533-8DCC-1C49-8946-547AD8D471A7}"/>
              </a:ext>
            </a:extLst>
          </p:cNvPr>
          <p:cNvSpPr txBox="1">
            <a:spLocks noGrp="1"/>
          </p:cNvSpPr>
          <p:nvPr>
            <p:ph type="title"/>
          </p:nvPr>
        </p:nvSpPr>
        <p:spPr>
          <a:xfrm>
            <a:off x="3993775" y="2487700"/>
            <a:ext cx="4894800" cy="2891100"/>
          </a:xfrm>
          <a:prstGeom prst="rect">
            <a:avLst/>
          </a:prstGeom>
        </p:spPr>
        <p:txBody>
          <a:bodyPr spcFirstLastPara="1" wrap="square" lIns="91425" tIns="45700" rIns="91425" bIns="45700" anchor="b" anchorCtr="0">
            <a:noAutofit/>
          </a:bodyPr>
          <a:lstStyle>
            <a:lvl1pPr lvl="0" algn="r" rtl="0">
              <a:spcBef>
                <a:spcPts val="0"/>
              </a:spcBef>
              <a:spcAft>
                <a:spcPts val="0"/>
              </a:spcAft>
              <a:buNone/>
              <a:defRPr sz="6600">
                <a:latin typeface="Calibri" panose="020F0502020204030204" pitchFamily="34" charset="0"/>
                <a:cs typeface="Calibri" panose="020F0502020204030204" pitchFamily="34" charset="0"/>
              </a:defRPr>
            </a:lvl1pPr>
            <a:lvl2pPr lvl="1" algn="r" rtl="0">
              <a:spcBef>
                <a:spcPts val="0"/>
              </a:spcBef>
              <a:spcAft>
                <a:spcPts val="0"/>
              </a:spcAft>
              <a:buNone/>
              <a:defRPr sz="5600"/>
            </a:lvl2pPr>
            <a:lvl3pPr lvl="2" algn="r" rtl="0">
              <a:spcBef>
                <a:spcPts val="0"/>
              </a:spcBef>
              <a:spcAft>
                <a:spcPts val="0"/>
              </a:spcAft>
              <a:buNone/>
              <a:defRPr sz="5600"/>
            </a:lvl3pPr>
            <a:lvl4pPr lvl="3" algn="r" rtl="0">
              <a:spcBef>
                <a:spcPts val="0"/>
              </a:spcBef>
              <a:spcAft>
                <a:spcPts val="0"/>
              </a:spcAft>
              <a:buNone/>
              <a:defRPr sz="5600"/>
            </a:lvl4pPr>
            <a:lvl5pPr lvl="4" algn="r" rtl="0">
              <a:spcBef>
                <a:spcPts val="0"/>
              </a:spcBef>
              <a:spcAft>
                <a:spcPts val="0"/>
              </a:spcAft>
              <a:buNone/>
              <a:defRPr sz="5600"/>
            </a:lvl5pPr>
            <a:lvl6pPr lvl="5" algn="r" rtl="0">
              <a:spcBef>
                <a:spcPts val="0"/>
              </a:spcBef>
              <a:spcAft>
                <a:spcPts val="0"/>
              </a:spcAft>
              <a:buNone/>
              <a:defRPr sz="5600"/>
            </a:lvl6pPr>
            <a:lvl7pPr lvl="6" algn="r" rtl="0">
              <a:spcBef>
                <a:spcPts val="0"/>
              </a:spcBef>
              <a:spcAft>
                <a:spcPts val="0"/>
              </a:spcAft>
              <a:buNone/>
              <a:defRPr sz="5600"/>
            </a:lvl7pPr>
            <a:lvl8pPr lvl="7" algn="r" rtl="0">
              <a:spcBef>
                <a:spcPts val="0"/>
              </a:spcBef>
              <a:spcAft>
                <a:spcPts val="0"/>
              </a:spcAft>
              <a:buNone/>
              <a:defRPr sz="5600"/>
            </a:lvl8pPr>
            <a:lvl9pPr lvl="8" algn="r" rtl="0">
              <a:spcBef>
                <a:spcPts val="0"/>
              </a:spcBef>
              <a:spcAft>
                <a:spcPts val="0"/>
              </a:spcAft>
              <a:buNone/>
              <a:defRPr sz="5600"/>
            </a:lvl9pPr>
          </a:lstStyle>
          <a:p>
            <a:endParaRPr lang="es-ES_tradnl" noProof="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Título y objetos">
    <p:spTree>
      <p:nvGrpSpPr>
        <p:cNvPr id="1" name=""/>
        <p:cNvGrpSpPr/>
        <p:nvPr/>
      </p:nvGrpSpPr>
      <p:grpSpPr>
        <a:xfrm>
          <a:off x="0" y="0"/>
          <a:ext cx="0" cy="0"/>
          <a:chOff x="0" y="0"/>
          <a:chExt cx="0" cy="0"/>
        </a:xfrm>
      </p:grpSpPr>
      <p:pic>
        <p:nvPicPr>
          <p:cNvPr id="3" name="Google Shape;89;p14">
            <a:extLst>
              <a:ext uri="{FF2B5EF4-FFF2-40B4-BE49-F238E27FC236}">
                <a16:creationId xmlns:a16="http://schemas.microsoft.com/office/drawing/2014/main" id="{E3AB6E11-6991-6C43-867B-8E4C1F509E0B}"/>
              </a:ext>
            </a:extLst>
          </p:cNvPr>
          <p:cNvPicPr preferRelativeResize="0"/>
          <p:nvPr userDrawn="1"/>
        </p:nvPicPr>
        <p:blipFill>
          <a:blip r:embed="rId2">
            <a:alphaModFix/>
          </a:blip>
          <a:stretch>
            <a:fillRect/>
          </a:stretch>
        </p:blipFill>
        <p:spPr>
          <a:xfrm>
            <a:off x="6331749" y="541813"/>
            <a:ext cx="2746703" cy="459625"/>
          </a:xfrm>
          <a:prstGeom prst="rect">
            <a:avLst/>
          </a:prstGeom>
          <a:noFill/>
          <a:ln>
            <a:noFill/>
          </a:ln>
        </p:spPr>
      </p:pic>
      <p:sp>
        <p:nvSpPr>
          <p:cNvPr id="4" name="Google Shape;90;p14">
            <a:extLst>
              <a:ext uri="{FF2B5EF4-FFF2-40B4-BE49-F238E27FC236}">
                <a16:creationId xmlns:a16="http://schemas.microsoft.com/office/drawing/2014/main" id="{AE494DDC-99BC-EE4F-A617-8A9307C9AFC0}"/>
              </a:ext>
            </a:extLst>
          </p:cNvPr>
          <p:cNvSpPr txBox="1">
            <a:spLocks noGrp="1"/>
          </p:cNvSpPr>
          <p:nvPr>
            <p:ph type="body" idx="1"/>
          </p:nvPr>
        </p:nvSpPr>
        <p:spPr>
          <a:xfrm>
            <a:off x="446550" y="1371000"/>
            <a:ext cx="8555700" cy="5137800"/>
          </a:xfrm>
          <a:prstGeom prst="rect">
            <a:avLst/>
          </a:prstGeom>
          <a:noFill/>
          <a:ln>
            <a:noFill/>
          </a:ln>
        </p:spPr>
        <p:txBody>
          <a:bodyPr spcFirstLastPara="1" wrap="square" lIns="91425" tIns="45700" rIns="91425" bIns="45700" anchor="t" anchorCtr="0">
            <a:noAutofit/>
          </a:bodyPr>
          <a:lstStyle>
            <a:lvl1pPr marL="457200" marR="0" lvl="0" indent="-406400" algn="just" rtl="0">
              <a:lnSpc>
                <a:spcPct val="90000"/>
              </a:lnSpc>
              <a:spcBef>
                <a:spcPts val="1000"/>
              </a:spcBef>
              <a:spcAft>
                <a:spcPts val="0"/>
              </a:spcAft>
              <a:buClr>
                <a:srgbClr val="DE3075"/>
              </a:buClr>
              <a:buSzPts val="2800"/>
              <a:buFont typeface="Franklin Gothic"/>
              <a:buChar char="»"/>
              <a:defRPr sz="2400" i="0" u="none" strike="noStrike" cap="none">
                <a:solidFill>
                  <a:schemeClr val="tx1"/>
                </a:solidFill>
                <a:latin typeface="Calibri" panose="020F0502020204030204" pitchFamily="34" charset="0"/>
                <a:ea typeface="Calibri" panose="020F0502020204030204" pitchFamily="34" charset="0"/>
                <a:cs typeface="Calibri" panose="020F0502020204030204" pitchFamily="34" charset="0"/>
                <a:sym typeface="Franklin Gothic"/>
              </a:defRPr>
            </a:lvl1pPr>
            <a:lvl2pPr marL="914400" marR="0" lvl="1" indent="-381000" algn="l" rtl="0">
              <a:lnSpc>
                <a:spcPct val="90000"/>
              </a:lnSpc>
              <a:spcBef>
                <a:spcPts val="500"/>
              </a:spcBef>
              <a:spcAft>
                <a:spcPts val="0"/>
              </a:spcAft>
              <a:buClr>
                <a:schemeClr val="accent2"/>
              </a:buClr>
              <a:buSzPts val="2400"/>
              <a:buFont typeface="Franklin Gothic"/>
              <a:buChar char="•"/>
              <a:defRPr sz="2000" i="0" u="none" strike="noStrike" cap="none">
                <a:solidFill>
                  <a:srgbClr val="818990"/>
                </a:solidFill>
                <a:latin typeface="Franklin Gothic"/>
                <a:ea typeface="Franklin Gothic"/>
                <a:cs typeface="Franklin Gothic"/>
                <a:sym typeface="Franklin Gothic"/>
              </a:defRPr>
            </a:lvl2pPr>
            <a:lvl3pPr marL="1371600" marR="0" lvl="2" indent="-342900" algn="l" rtl="0">
              <a:lnSpc>
                <a:spcPct val="90000"/>
              </a:lnSpc>
              <a:spcBef>
                <a:spcPts val="500"/>
              </a:spcBef>
              <a:spcAft>
                <a:spcPts val="0"/>
              </a:spcAft>
              <a:buClr>
                <a:schemeClr val="dk2"/>
              </a:buClr>
              <a:buSzPts val="1800"/>
              <a:buFont typeface="Franklin Gothic"/>
              <a:buChar char="○"/>
              <a:defRPr sz="1800" i="0" u="none" strike="noStrike" cap="none">
                <a:solidFill>
                  <a:schemeClr val="dk2"/>
                </a:solidFill>
                <a:latin typeface="Franklin Gothic"/>
                <a:ea typeface="Franklin Gothic"/>
                <a:cs typeface="Franklin Gothic"/>
                <a:sym typeface="Franklin Gothic"/>
              </a:defRPr>
            </a:lvl3pPr>
            <a:lvl4pPr marL="1828800" marR="0" lvl="3" indent="-330200" algn="l" rtl="0">
              <a:lnSpc>
                <a:spcPct val="90000"/>
              </a:lnSpc>
              <a:spcBef>
                <a:spcPts val="500"/>
              </a:spcBef>
              <a:spcAft>
                <a:spcPts val="0"/>
              </a:spcAft>
              <a:buClr>
                <a:schemeClr val="dk2"/>
              </a:buClr>
              <a:buSzPts val="1600"/>
              <a:buFont typeface="Franklin Gothic"/>
              <a:buChar char="•"/>
              <a:defRPr sz="1600" i="0" u="none" strike="noStrike" cap="none">
                <a:solidFill>
                  <a:schemeClr val="dk2"/>
                </a:solidFill>
                <a:latin typeface="Franklin Gothic"/>
                <a:ea typeface="Franklin Gothic"/>
                <a:cs typeface="Franklin Gothic"/>
                <a:sym typeface="Franklin Gothic"/>
              </a:defRPr>
            </a:lvl4pPr>
            <a:lvl5pPr marL="2286000" marR="0" lvl="4" indent="-317500" algn="l" rtl="0">
              <a:lnSpc>
                <a:spcPct val="90000"/>
              </a:lnSpc>
              <a:spcBef>
                <a:spcPts val="500"/>
              </a:spcBef>
              <a:spcAft>
                <a:spcPts val="0"/>
              </a:spcAft>
              <a:buClr>
                <a:schemeClr val="dk2"/>
              </a:buClr>
              <a:buSzPts val="1400"/>
              <a:buFont typeface="Franklin Gothic"/>
              <a:buChar char="•"/>
              <a:defRPr i="0" u="none" strike="noStrike" cap="none">
                <a:solidFill>
                  <a:schemeClr val="dk2"/>
                </a:solidFill>
                <a:latin typeface="Franklin Gothic"/>
                <a:ea typeface="Franklin Gothic"/>
                <a:cs typeface="Franklin Gothic"/>
                <a:sym typeface="Franklin Gothic"/>
              </a:defRPr>
            </a:lvl5pPr>
            <a:lvl6pPr marL="2743200" marR="0" lvl="5" indent="-304800" algn="l" rtl="0">
              <a:lnSpc>
                <a:spcPct val="90000"/>
              </a:lnSpc>
              <a:spcBef>
                <a:spcPts val="500"/>
              </a:spcBef>
              <a:spcAft>
                <a:spcPts val="0"/>
              </a:spcAft>
              <a:buClr>
                <a:schemeClr val="dk2"/>
              </a:buClr>
              <a:buSzPts val="1200"/>
              <a:buFont typeface="Franklin Gothic"/>
              <a:buChar char="•"/>
              <a:defRPr sz="1200" i="0" u="none" strike="noStrike" cap="none">
                <a:solidFill>
                  <a:schemeClr val="dk2"/>
                </a:solidFill>
                <a:latin typeface="Franklin Gothic"/>
                <a:ea typeface="Franklin Gothic"/>
                <a:cs typeface="Franklin Gothic"/>
                <a:sym typeface="Franklin Gothic"/>
              </a:defRPr>
            </a:lvl6pPr>
            <a:lvl7pPr marL="3200400" marR="0" lvl="6" indent="-292100" algn="l" rtl="0">
              <a:lnSpc>
                <a:spcPct val="90000"/>
              </a:lnSpc>
              <a:spcBef>
                <a:spcPts val="500"/>
              </a:spcBef>
              <a:spcAft>
                <a:spcPts val="0"/>
              </a:spcAft>
              <a:buClr>
                <a:schemeClr val="dk2"/>
              </a:buClr>
              <a:buSzPts val="1000"/>
              <a:buFont typeface="Franklin Gothic"/>
              <a:buChar char="•"/>
              <a:defRPr sz="1000" i="0" u="none" strike="noStrike" cap="none">
                <a:solidFill>
                  <a:schemeClr val="dk2"/>
                </a:solidFill>
                <a:latin typeface="Franklin Gothic"/>
                <a:ea typeface="Franklin Gothic"/>
                <a:cs typeface="Franklin Gothic"/>
                <a:sym typeface="Franklin Gothic"/>
              </a:defRPr>
            </a:lvl7pPr>
            <a:lvl8pPr marL="3657600" marR="0" lvl="7" indent="-279400" algn="l" rtl="0">
              <a:lnSpc>
                <a:spcPct val="90000"/>
              </a:lnSpc>
              <a:spcBef>
                <a:spcPts val="500"/>
              </a:spcBef>
              <a:spcAft>
                <a:spcPts val="0"/>
              </a:spcAft>
              <a:buClr>
                <a:schemeClr val="dk2"/>
              </a:buClr>
              <a:buSzPts val="800"/>
              <a:buFont typeface="Franklin Gothic"/>
              <a:buChar char="•"/>
              <a:defRPr sz="800" i="0" u="none" strike="noStrike" cap="none">
                <a:solidFill>
                  <a:schemeClr val="dk2"/>
                </a:solidFill>
                <a:latin typeface="Franklin Gothic"/>
                <a:ea typeface="Franklin Gothic"/>
                <a:cs typeface="Franklin Gothic"/>
                <a:sym typeface="Franklin Gothic"/>
              </a:defRPr>
            </a:lvl8pPr>
            <a:lvl9pPr marL="4114800" marR="0" lvl="8" indent="-266700" algn="l" rtl="0">
              <a:lnSpc>
                <a:spcPct val="90000"/>
              </a:lnSpc>
              <a:spcBef>
                <a:spcPts val="500"/>
              </a:spcBef>
              <a:spcAft>
                <a:spcPts val="0"/>
              </a:spcAft>
              <a:buClr>
                <a:schemeClr val="dk2"/>
              </a:buClr>
              <a:buSzPts val="600"/>
              <a:buFont typeface="Franklin Gothic"/>
              <a:buChar char="•"/>
              <a:defRPr sz="600" i="0" u="none" strike="noStrike" cap="none">
                <a:solidFill>
                  <a:schemeClr val="dk2"/>
                </a:solidFill>
                <a:latin typeface="Franklin Gothic"/>
                <a:ea typeface="Franklin Gothic"/>
                <a:cs typeface="Franklin Gothic"/>
                <a:sym typeface="Franklin Gothic"/>
              </a:defRPr>
            </a:lvl9pPr>
          </a:lstStyle>
          <a:p>
            <a:endParaRPr lang="es-ES_tradnl" noProof="0" dirty="0"/>
          </a:p>
        </p:txBody>
      </p:sp>
      <p:sp>
        <p:nvSpPr>
          <p:cNvPr id="5" name="Google Shape;84;p14">
            <a:extLst>
              <a:ext uri="{FF2B5EF4-FFF2-40B4-BE49-F238E27FC236}">
                <a16:creationId xmlns:a16="http://schemas.microsoft.com/office/drawing/2014/main" id="{7BBBC095-BF25-AB45-9B2E-63DE4784150D}"/>
              </a:ext>
            </a:extLst>
          </p:cNvPr>
          <p:cNvSpPr/>
          <p:nvPr userDrawn="1"/>
        </p:nvSpPr>
        <p:spPr>
          <a:xfrm>
            <a:off x="1372975" y="212725"/>
            <a:ext cx="4806374" cy="813000"/>
          </a:xfrm>
          <a:prstGeom prst="parallelogram">
            <a:avLst>
              <a:gd name="adj" fmla="val 45310"/>
            </a:avLst>
          </a:prstGeom>
          <a:solidFill>
            <a:srgbClr val="0070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Bebas Neue" panose="020B0606020202050201" pitchFamily="34" charset="77"/>
            </a:endParaRPr>
          </a:p>
        </p:txBody>
      </p:sp>
      <p:sp>
        <p:nvSpPr>
          <p:cNvPr id="6" name="Google Shape;85;p14">
            <a:extLst>
              <a:ext uri="{FF2B5EF4-FFF2-40B4-BE49-F238E27FC236}">
                <a16:creationId xmlns:a16="http://schemas.microsoft.com/office/drawing/2014/main" id="{CBD8C3FB-CE2C-D341-A8B2-D1148EE42D38}"/>
              </a:ext>
            </a:extLst>
          </p:cNvPr>
          <p:cNvSpPr/>
          <p:nvPr userDrawn="1"/>
        </p:nvSpPr>
        <p:spPr>
          <a:xfrm>
            <a:off x="770850" y="212725"/>
            <a:ext cx="903600" cy="813000"/>
          </a:xfrm>
          <a:prstGeom prst="parallelogram">
            <a:avLst>
              <a:gd name="adj" fmla="val 45310"/>
            </a:avLst>
          </a:prstGeom>
          <a:solidFill>
            <a:srgbClr val="0070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 name="Google Shape;86;p14">
            <a:extLst>
              <a:ext uri="{FF2B5EF4-FFF2-40B4-BE49-F238E27FC236}">
                <a16:creationId xmlns:a16="http://schemas.microsoft.com/office/drawing/2014/main" id="{BE500359-DC74-F244-BFE5-4E152FBF2F3E}"/>
              </a:ext>
            </a:extLst>
          </p:cNvPr>
          <p:cNvSpPr/>
          <p:nvPr userDrawn="1"/>
        </p:nvSpPr>
        <p:spPr>
          <a:xfrm>
            <a:off x="146422" y="212725"/>
            <a:ext cx="903600" cy="813000"/>
          </a:xfrm>
          <a:prstGeom prst="parallelogram">
            <a:avLst>
              <a:gd name="adj" fmla="val 45310"/>
            </a:avLst>
          </a:prstGeom>
          <a:solidFill>
            <a:srgbClr val="0070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 name="Google Shape;87;p14">
            <a:extLst>
              <a:ext uri="{FF2B5EF4-FFF2-40B4-BE49-F238E27FC236}">
                <a16:creationId xmlns:a16="http://schemas.microsoft.com/office/drawing/2014/main" id="{0DA34779-9BC0-A84C-AD8B-8649ADF737E1}"/>
              </a:ext>
            </a:extLst>
          </p:cNvPr>
          <p:cNvSpPr txBox="1">
            <a:spLocks noGrp="1"/>
          </p:cNvSpPr>
          <p:nvPr>
            <p:ph type="title"/>
          </p:nvPr>
        </p:nvSpPr>
        <p:spPr>
          <a:xfrm>
            <a:off x="1763699" y="212725"/>
            <a:ext cx="4288185" cy="813000"/>
          </a:xfrm>
          <a:prstGeom prst="rect">
            <a:avLst/>
          </a:prstGeom>
          <a:solidFill>
            <a:srgbClr val="0070C0"/>
          </a:solidFill>
          <a:ln>
            <a:noFill/>
          </a:ln>
        </p:spPr>
        <p:txBody>
          <a:bodyPr spcFirstLastPara="1" wrap="square" lIns="91425" tIns="45700" rIns="91425" bIns="45700" anchor="ctr" anchorCtr="0">
            <a:noAutofit/>
          </a:bodyPr>
          <a:lstStyle>
            <a:lvl1pPr lvl="0" algn="l" rtl="0">
              <a:lnSpc>
                <a:spcPct val="90000"/>
              </a:lnSpc>
              <a:spcBef>
                <a:spcPts val="0"/>
              </a:spcBef>
              <a:spcAft>
                <a:spcPts val="0"/>
              </a:spcAft>
              <a:buClr>
                <a:srgbClr val="818990"/>
              </a:buClr>
              <a:buSzPts val="1800"/>
              <a:buNone/>
              <a:defRPr>
                <a:latin typeface="Calibri" panose="020F0502020204030204" pitchFamily="34" charset="0"/>
                <a:cs typeface="Calibri" panose="020F0502020204030204" pitchFamily="34" charset="0"/>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lang="es-ES_tradnl" noProof="0" dirty="0"/>
          </a:p>
        </p:txBody>
      </p:sp>
    </p:spTree>
    <p:extLst>
      <p:ext uri="{BB962C8B-B14F-4D97-AF65-F5344CB8AC3E}">
        <p14:creationId xmlns:p14="http://schemas.microsoft.com/office/powerpoint/2010/main" val="2590039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Encabezado de sección 1">
  <p:cSld name="TITLE_4_1_1">
    <p:bg>
      <p:bgPr>
        <a:solidFill>
          <a:schemeClr val="dk2"/>
        </a:solidFill>
        <a:effectLst/>
      </p:bgPr>
    </p:bg>
    <p:spTree>
      <p:nvGrpSpPr>
        <p:cNvPr id="1" name="Shape 15"/>
        <p:cNvGrpSpPr/>
        <p:nvPr/>
      </p:nvGrpSpPr>
      <p:grpSpPr>
        <a:xfrm>
          <a:off x="0" y="0"/>
          <a:ext cx="0" cy="0"/>
          <a:chOff x="0" y="0"/>
          <a:chExt cx="0" cy="0"/>
        </a:xfrm>
      </p:grpSpPr>
      <p:pic>
        <p:nvPicPr>
          <p:cNvPr id="16" name="Google Shape;16;p3"/>
          <p:cNvPicPr preferRelativeResize="0"/>
          <p:nvPr/>
        </p:nvPicPr>
        <p:blipFill rotWithShape="1">
          <a:blip r:embed="rId2">
            <a:alphaModFix/>
          </a:blip>
          <a:srcRect/>
          <a:stretch/>
        </p:blipFill>
        <p:spPr>
          <a:xfrm>
            <a:off x="5177307" y="186298"/>
            <a:ext cx="3812148" cy="601304"/>
          </a:xfrm>
          <a:prstGeom prst="rect">
            <a:avLst/>
          </a:prstGeom>
          <a:noFill/>
          <a:ln>
            <a:noFill/>
          </a:ln>
        </p:spPr>
      </p:pic>
      <p:grpSp>
        <p:nvGrpSpPr>
          <p:cNvPr id="18" name="Google Shape;18;p3"/>
          <p:cNvGrpSpPr/>
          <p:nvPr/>
        </p:nvGrpSpPr>
        <p:grpSpPr>
          <a:xfrm>
            <a:off x="0" y="-124"/>
            <a:ext cx="4853665" cy="5740374"/>
            <a:chOff x="0" y="-126"/>
            <a:chExt cx="4554438" cy="5386482"/>
          </a:xfrm>
        </p:grpSpPr>
        <p:sp>
          <p:nvSpPr>
            <p:cNvPr id="19" name="Google Shape;19;p3"/>
            <p:cNvSpPr/>
            <p:nvPr/>
          </p:nvSpPr>
          <p:spPr>
            <a:xfrm rot="10800000" flipH="1">
              <a:off x="0" y="-126"/>
              <a:ext cx="4554438" cy="5386482"/>
            </a:xfrm>
            <a:custGeom>
              <a:avLst/>
              <a:gdLst/>
              <a:ahLst/>
              <a:cxnLst/>
              <a:rect l="l" t="t" r="r" b="b"/>
              <a:pathLst>
                <a:path w="5389868" h="6374535" extrusionOk="0">
                  <a:moveTo>
                    <a:pt x="620377" y="6374535"/>
                  </a:moveTo>
                  <a:lnTo>
                    <a:pt x="3459520" y="6374535"/>
                  </a:lnTo>
                  <a:lnTo>
                    <a:pt x="3638761" y="6288190"/>
                  </a:lnTo>
                  <a:cubicBezTo>
                    <a:pt x="4681799" y="5721578"/>
                    <a:pt x="5389868" y="4616487"/>
                    <a:pt x="5389868" y="3346018"/>
                  </a:cubicBezTo>
                  <a:cubicBezTo>
                    <a:pt x="5389868" y="1498063"/>
                    <a:pt x="3891805" y="0"/>
                    <a:pt x="2043850" y="0"/>
                  </a:cubicBezTo>
                  <a:cubicBezTo>
                    <a:pt x="1336430" y="0"/>
                    <a:pt x="680285" y="219535"/>
                    <a:pt x="139826" y="594192"/>
                  </a:cubicBezTo>
                  <a:lnTo>
                    <a:pt x="0" y="700065"/>
                  </a:lnTo>
                  <a:lnTo>
                    <a:pt x="0" y="5991971"/>
                  </a:lnTo>
                  <a:lnTo>
                    <a:pt x="139827" y="6097845"/>
                  </a:lnTo>
                  <a:cubicBezTo>
                    <a:pt x="217035" y="6151367"/>
                    <a:pt x="296605" y="6201724"/>
                    <a:pt x="378347" y="6248727"/>
                  </a:cubicBezTo>
                  <a:close/>
                </a:path>
              </a:pathLst>
            </a:custGeom>
            <a:solidFill>
              <a:srgbClr val="FFFFFF">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b="0" i="0" u="none" strike="noStrike" cap="none" dirty="0">
                <a:solidFill>
                  <a:srgbClr val="FFFFFF"/>
                </a:solidFill>
                <a:latin typeface="Calibri"/>
                <a:ea typeface="Calibri"/>
                <a:cs typeface="Calibri"/>
                <a:sym typeface="Calibri"/>
              </a:endParaRPr>
            </a:p>
          </p:txBody>
        </p:sp>
        <p:pic>
          <p:nvPicPr>
            <p:cNvPr id="20" name="Google Shape;20;p3" descr="Una caricatura de una ciudad&#10;&#10;Descripción generada automáticamente"/>
            <p:cNvPicPr preferRelativeResize="0"/>
            <p:nvPr/>
          </p:nvPicPr>
          <p:blipFill rotWithShape="1">
            <a:blip r:embed="rId3">
              <a:alphaModFix/>
            </a:blip>
            <a:srcRect l="9870" r="6482"/>
            <a:stretch/>
          </p:blipFill>
          <p:spPr>
            <a:xfrm>
              <a:off x="1" y="-1"/>
              <a:ext cx="4423169" cy="5247982"/>
            </a:xfrm>
            <a:custGeom>
              <a:avLst/>
              <a:gdLst/>
              <a:ahLst/>
              <a:cxnLst/>
              <a:rect l="l" t="t" r="r" b="b"/>
              <a:pathLst>
                <a:path w="5234519" h="6210629" extrusionOk="0">
                  <a:moveTo>
                    <a:pt x="1082595" y="0"/>
                  </a:moveTo>
                  <a:lnTo>
                    <a:pt x="3027450" y="0"/>
                  </a:lnTo>
                  <a:lnTo>
                    <a:pt x="3291029" y="96471"/>
                  </a:lnTo>
                  <a:cubicBezTo>
                    <a:pt x="4433137" y="579542"/>
                    <a:pt x="5234519" y="1710443"/>
                    <a:pt x="5234519" y="3028517"/>
                  </a:cubicBezTo>
                  <a:cubicBezTo>
                    <a:pt x="5234519" y="4785949"/>
                    <a:pt x="3809839" y="6210629"/>
                    <a:pt x="2052407" y="6210629"/>
                  </a:cubicBezTo>
                  <a:cubicBezTo>
                    <a:pt x="1283531" y="6210629"/>
                    <a:pt x="578345" y="5937936"/>
                    <a:pt x="28288" y="5483989"/>
                  </a:cubicBezTo>
                  <a:lnTo>
                    <a:pt x="0" y="5458279"/>
                  </a:lnTo>
                  <a:lnTo>
                    <a:pt x="0" y="598754"/>
                  </a:lnTo>
                  <a:lnTo>
                    <a:pt x="28288" y="573044"/>
                  </a:lnTo>
                  <a:cubicBezTo>
                    <a:pt x="303317" y="346070"/>
                    <a:pt x="617127" y="164410"/>
                    <a:pt x="958290" y="39494"/>
                  </a:cubicBezTo>
                  <a:close/>
                </a:path>
              </a:pathLst>
            </a:custGeom>
            <a:noFill/>
            <a:ln>
              <a:noFill/>
            </a:ln>
          </p:spPr>
        </p:pic>
      </p:grpSp>
      <p:sp>
        <p:nvSpPr>
          <p:cNvPr id="21" name="Google Shape;21;p3"/>
          <p:cNvSpPr txBox="1">
            <a:spLocks noGrp="1"/>
          </p:cNvSpPr>
          <p:nvPr>
            <p:ph type="title"/>
          </p:nvPr>
        </p:nvSpPr>
        <p:spPr>
          <a:xfrm>
            <a:off x="3004575" y="3476150"/>
            <a:ext cx="5995800" cy="1603200"/>
          </a:xfrm>
          <a:prstGeom prst="rect">
            <a:avLst/>
          </a:prstGeom>
          <a:solidFill>
            <a:srgbClr val="DE3075">
              <a:alpha val="64290"/>
            </a:srgbClr>
          </a:solidFill>
          <a:ln>
            <a:noFill/>
          </a:ln>
        </p:spPr>
        <p:txBody>
          <a:bodyPr spcFirstLastPara="1" wrap="square" lIns="91425" tIns="45700" rIns="91425" bIns="45700" anchor="t" anchorCtr="0">
            <a:noAutofit/>
          </a:bodyPr>
          <a:lstStyle>
            <a:lvl1pPr lvl="0" algn="r" rtl="0">
              <a:spcBef>
                <a:spcPts val="0"/>
              </a:spcBef>
              <a:spcAft>
                <a:spcPts val="0"/>
              </a:spcAft>
              <a:buNone/>
              <a:defRPr sz="5400">
                <a:latin typeface="Calibri" panose="020F0502020204030204" pitchFamily="34" charset="0"/>
                <a:cs typeface="Calibri" panose="020F0502020204030204" pitchFamily="34" charset="0"/>
              </a:defRPr>
            </a:lvl1pPr>
            <a:lvl2pPr lvl="1" algn="r" rtl="0">
              <a:spcBef>
                <a:spcPts val="0"/>
              </a:spcBef>
              <a:spcAft>
                <a:spcPts val="0"/>
              </a:spcAft>
              <a:buNone/>
              <a:defRPr sz="5400"/>
            </a:lvl2pPr>
            <a:lvl3pPr lvl="2" algn="r" rtl="0">
              <a:spcBef>
                <a:spcPts val="0"/>
              </a:spcBef>
              <a:spcAft>
                <a:spcPts val="0"/>
              </a:spcAft>
              <a:buNone/>
              <a:defRPr sz="5400"/>
            </a:lvl3pPr>
            <a:lvl4pPr lvl="3" algn="r" rtl="0">
              <a:spcBef>
                <a:spcPts val="0"/>
              </a:spcBef>
              <a:spcAft>
                <a:spcPts val="0"/>
              </a:spcAft>
              <a:buNone/>
              <a:defRPr sz="5400"/>
            </a:lvl4pPr>
            <a:lvl5pPr lvl="4" algn="r" rtl="0">
              <a:spcBef>
                <a:spcPts val="0"/>
              </a:spcBef>
              <a:spcAft>
                <a:spcPts val="0"/>
              </a:spcAft>
              <a:buNone/>
              <a:defRPr sz="5400"/>
            </a:lvl5pPr>
            <a:lvl6pPr lvl="5" algn="r" rtl="0">
              <a:spcBef>
                <a:spcPts val="0"/>
              </a:spcBef>
              <a:spcAft>
                <a:spcPts val="0"/>
              </a:spcAft>
              <a:buNone/>
              <a:defRPr sz="5400"/>
            </a:lvl6pPr>
            <a:lvl7pPr lvl="6" algn="r" rtl="0">
              <a:spcBef>
                <a:spcPts val="0"/>
              </a:spcBef>
              <a:spcAft>
                <a:spcPts val="0"/>
              </a:spcAft>
              <a:buNone/>
              <a:defRPr sz="5400"/>
            </a:lvl7pPr>
            <a:lvl8pPr lvl="7" algn="r" rtl="0">
              <a:spcBef>
                <a:spcPts val="0"/>
              </a:spcBef>
              <a:spcAft>
                <a:spcPts val="0"/>
              </a:spcAft>
              <a:buNone/>
              <a:defRPr sz="5400"/>
            </a:lvl8pPr>
            <a:lvl9pPr lvl="8" algn="r" rtl="0">
              <a:spcBef>
                <a:spcPts val="0"/>
              </a:spcBef>
              <a:spcAft>
                <a:spcPts val="0"/>
              </a:spcAft>
              <a:buNone/>
              <a:defRPr sz="5400"/>
            </a:lvl9pPr>
          </a:lstStyle>
          <a:p>
            <a:endParaRPr lang="es-ES_tradnl" noProof="0"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ítulo y objetos 1" preserve="1">
  <p:cSld name="Título y objetos 1">
    <p:spTree>
      <p:nvGrpSpPr>
        <p:cNvPr id="1" name="Shape 83"/>
        <p:cNvGrpSpPr/>
        <p:nvPr/>
      </p:nvGrpSpPr>
      <p:grpSpPr>
        <a:xfrm>
          <a:off x="0" y="0"/>
          <a:ext cx="0" cy="0"/>
          <a:chOff x="0" y="0"/>
          <a:chExt cx="0" cy="0"/>
        </a:xfrm>
      </p:grpSpPr>
      <p:sp>
        <p:nvSpPr>
          <p:cNvPr id="84" name="Google Shape;84;p14"/>
          <p:cNvSpPr/>
          <p:nvPr/>
        </p:nvSpPr>
        <p:spPr>
          <a:xfrm>
            <a:off x="1372975" y="212725"/>
            <a:ext cx="4806374" cy="813000"/>
          </a:xfrm>
          <a:prstGeom prst="parallelogram">
            <a:avLst>
              <a:gd name="adj" fmla="val 4531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Bebas Neue" panose="020B0606020202050201" pitchFamily="34" charset="77"/>
            </a:endParaRPr>
          </a:p>
        </p:txBody>
      </p:sp>
      <p:sp>
        <p:nvSpPr>
          <p:cNvPr id="85" name="Google Shape;85;p14"/>
          <p:cNvSpPr/>
          <p:nvPr/>
        </p:nvSpPr>
        <p:spPr>
          <a:xfrm>
            <a:off x="770850" y="212725"/>
            <a:ext cx="903600" cy="813000"/>
          </a:xfrm>
          <a:prstGeom prst="parallelogram">
            <a:avLst>
              <a:gd name="adj" fmla="val 45310"/>
            </a:avLst>
          </a:prstGeom>
          <a:solidFill>
            <a:srgbClr val="8189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 name="Google Shape;86;p14"/>
          <p:cNvSpPr/>
          <p:nvPr/>
        </p:nvSpPr>
        <p:spPr>
          <a:xfrm>
            <a:off x="146422" y="212725"/>
            <a:ext cx="903600" cy="813000"/>
          </a:xfrm>
          <a:prstGeom prst="parallelogram">
            <a:avLst>
              <a:gd name="adj" fmla="val 45310"/>
            </a:avLst>
          </a:prstGeom>
          <a:gradFill>
            <a:gsLst>
              <a:gs pos="0">
                <a:srgbClr val="FFFFFF"/>
              </a:gs>
              <a:gs pos="65000">
                <a:schemeClr val="dk2"/>
              </a:gs>
              <a:gs pos="100000">
                <a:schemeClr val="dk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 name="Google Shape;87;p14"/>
          <p:cNvSpPr txBox="1">
            <a:spLocks noGrp="1"/>
          </p:cNvSpPr>
          <p:nvPr>
            <p:ph type="title"/>
          </p:nvPr>
        </p:nvSpPr>
        <p:spPr>
          <a:xfrm>
            <a:off x="1763699" y="212725"/>
            <a:ext cx="4288185" cy="813000"/>
          </a:xfrm>
          <a:prstGeom prst="rect">
            <a:avLst/>
          </a:prstGeom>
          <a:noFill/>
          <a:ln>
            <a:noFill/>
          </a:ln>
        </p:spPr>
        <p:txBody>
          <a:bodyPr spcFirstLastPara="1" wrap="square" lIns="91425" tIns="45700" rIns="91425" bIns="45700" anchor="ctr" anchorCtr="0">
            <a:noAutofit/>
          </a:bodyPr>
          <a:lstStyle>
            <a:lvl1pPr lvl="0" algn="l" rtl="0">
              <a:lnSpc>
                <a:spcPct val="90000"/>
              </a:lnSpc>
              <a:spcBef>
                <a:spcPts val="0"/>
              </a:spcBef>
              <a:spcAft>
                <a:spcPts val="0"/>
              </a:spcAft>
              <a:buClr>
                <a:srgbClr val="818990"/>
              </a:buClr>
              <a:buSzPts val="1800"/>
              <a:buNone/>
              <a:defRPr>
                <a:latin typeface="Calibri" panose="020F0502020204030204" pitchFamily="34" charset="0"/>
                <a:cs typeface="Calibri" panose="020F0502020204030204" pitchFamily="34" charset="0"/>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lang="es-ES_tradnl" noProof="0" dirty="0"/>
          </a:p>
        </p:txBody>
      </p:sp>
      <p:pic>
        <p:nvPicPr>
          <p:cNvPr id="89" name="Google Shape;89;p14"/>
          <p:cNvPicPr preferRelativeResize="0"/>
          <p:nvPr/>
        </p:nvPicPr>
        <p:blipFill>
          <a:blip r:embed="rId2">
            <a:alphaModFix/>
          </a:blip>
          <a:stretch>
            <a:fillRect/>
          </a:stretch>
        </p:blipFill>
        <p:spPr>
          <a:xfrm>
            <a:off x="6179349" y="389413"/>
            <a:ext cx="2746703" cy="459625"/>
          </a:xfrm>
          <a:prstGeom prst="rect">
            <a:avLst/>
          </a:prstGeom>
          <a:noFill/>
          <a:ln>
            <a:noFill/>
          </a:ln>
        </p:spPr>
      </p:pic>
      <p:sp>
        <p:nvSpPr>
          <p:cNvPr id="90" name="Google Shape;90;p14"/>
          <p:cNvSpPr txBox="1">
            <a:spLocks noGrp="1"/>
          </p:cNvSpPr>
          <p:nvPr>
            <p:ph type="body" idx="1"/>
          </p:nvPr>
        </p:nvSpPr>
        <p:spPr>
          <a:xfrm>
            <a:off x="294150" y="1218600"/>
            <a:ext cx="8555700" cy="51378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rgbClr val="DE3075"/>
              </a:buClr>
              <a:buSzPts val="2800"/>
              <a:buFont typeface="Franklin Gothic"/>
              <a:buChar char="»"/>
              <a:defRPr sz="2400" i="0" u="none" strike="noStrike" cap="none">
                <a:solidFill>
                  <a:srgbClr val="818990"/>
                </a:solidFill>
                <a:latin typeface="Calibri" panose="020F0502020204030204" pitchFamily="34" charset="0"/>
                <a:ea typeface="Calibri" panose="020F0502020204030204" pitchFamily="34" charset="0"/>
                <a:cs typeface="Calibri" panose="020F0502020204030204" pitchFamily="34" charset="0"/>
                <a:sym typeface="Franklin Gothic"/>
              </a:defRPr>
            </a:lvl1pPr>
            <a:lvl2pPr marL="914400" marR="0" lvl="1" indent="-381000" algn="l" rtl="0">
              <a:lnSpc>
                <a:spcPct val="90000"/>
              </a:lnSpc>
              <a:spcBef>
                <a:spcPts val="500"/>
              </a:spcBef>
              <a:spcAft>
                <a:spcPts val="0"/>
              </a:spcAft>
              <a:buClr>
                <a:schemeClr val="accent2"/>
              </a:buClr>
              <a:buSzPts val="2400"/>
              <a:buFont typeface="Franklin Gothic"/>
              <a:buChar char="•"/>
              <a:defRPr sz="2000" i="0" u="none" strike="noStrike" cap="none">
                <a:solidFill>
                  <a:srgbClr val="818990"/>
                </a:solidFill>
                <a:latin typeface="Franklin Gothic"/>
                <a:ea typeface="Franklin Gothic"/>
                <a:cs typeface="Franklin Gothic"/>
                <a:sym typeface="Franklin Gothic"/>
              </a:defRPr>
            </a:lvl2pPr>
            <a:lvl3pPr marL="1371600" marR="0" lvl="2" indent="-342900" algn="l" rtl="0">
              <a:lnSpc>
                <a:spcPct val="90000"/>
              </a:lnSpc>
              <a:spcBef>
                <a:spcPts val="500"/>
              </a:spcBef>
              <a:spcAft>
                <a:spcPts val="0"/>
              </a:spcAft>
              <a:buClr>
                <a:schemeClr val="dk2"/>
              </a:buClr>
              <a:buSzPts val="1800"/>
              <a:buFont typeface="Franklin Gothic"/>
              <a:buChar char="○"/>
              <a:defRPr sz="1800" i="0" u="none" strike="noStrike" cap="none">
                <a:solidFill>
                  <a:schemeClr val="dk2"/>
                </a:solidFill>
                <a:latin typeface="Franklin Gothic"/>
                <a:ea typeface="Franklin Gothic"/>
                <a:cs typeface="Franklin Gothic"/>
                <a:sym typeface="Franklin Gothic"/>
              </a:defRPr>
            </a:lvl3pPr>
            <a:lvl4pPr marL="1828800" marR="0" lvl="3" indent="-330200" algn="l" rtl="0">
              <a:lnSpc>
                <a:spcPct val="90000"/>
              </a:lnSpc>
              <a:spcBef>
                <a:spcPts val="500"/>
              </a:spcBef>
              <a:spcAft>
                <a:spcPts val="0"/>
              </a:spcAft>
              <a:buClr>
                <a:schemeClr val="dk2"/>
              </a:buClr>
              <a:buSzPts val="1600"/>
              <a:buFont typeface="Franklin Gothic"/>
              <a:buChar char="•"/>
              <a:defRPr sz="1600" i="0" u="none" strike="noStrike" cap="none">
                <a:solidFill>
                  <a:schemeClr val="dk2"/>
                </a:solidFill>
                <a:latin typeface="Franklin Gothic"/>
                <a:ea typeface="Franklin Gothic"/>
                <a:cs typeface="Franklin Gothic"/>
                <a:sym typeface="Franklin Gothic"/>
              </a:defRPr>
            </a:lvl4pPr>
            <a:lvl5pPr marL="2286000" marR="0" lvl="4" indent="-317500" algn="l" rtl="0">
              <a:lnSpc>
                <a:spcPct val="90000"/>
              </a:lnSpc>
              <a:spcBef>
                <a:spcPts val="500"/>
              </a:spcBef>
              <a:spcAft>
                <a:spcPts val="0"/>
              </a:spcAft>
              <a:buClr>
                <a:schemeClr val="dk2"/>
              </a:buClr>
              <a:buSzPts val="1400"/>
              <a:buFont typeface="Franklin Gothic"/>
              <a:buChar char="•"/>
              <a:defRPr i="0" u="none" strike="noStrike" cap="none">
                <a:solidFill>
                  <a:schemeClr val="dk2"/>
                </a:solidFill>
                <a:latin typeface="Franklin Gothic"/>
                <a:ea typeface="Franklin Gothic"/>
                <a:cs typeface="Franklin Gothic"/>
                <a:sym typeface="Franklin Gothic"/>
              </a:defRPr>
            </a:lvl5pPr>
            <a:lvl6pPr marL="2743200" marR="0" lvl="5" indent="-304800" algn="l" rtl="0">
              <a:lnSpc>
                <a:spcPct val="90000"/>
              </a:lnSpc>
              <a:spcBef>
                <a:spcPts val="500"/>
              </a:spcBef>
              <a:spcAft>
                <a:spcPts val="0"/>
              </a:spcAft>
              <a:buClr>
                <a:schemeClr val="dk2"/>
              </a:buClr>
              <a:buSzPts val="1200"/>
              <a:buFont typeface="Franklin Gothic"/>
              <a:buChar char="•"/>
              <a:defRPr sz="1200" i="0" u="none" strike="noStrike" cap="none">
                <a:solidFill>
                  <a:schemeClr val="dk2"/>
                </a:solidFill>
                <a:latin typeface="Franklin Gothic"/>
                <a:ea typeface="Franklin Gothic"/>
                <a:cs typeface="Franklin Gothic"/>
                <a:sym typeface="Franklin Gothic"/>
              </a:defRPr>
            </a:lvl6pPr>
            <a:lvl7pPr marL="3200400" marR="0" lvl="6" indent="-292100" algn="l" rtl="0">
              <a:lnSpc>
                <a:spcPct val="90000"/>
              </a:lnSpc>
              <a:spcBef>
                <a:spcPts val="500"/>
              </a:spcBef>
              <a:spcAft>
                <a:spcPts val="0"/>
              </a:spcAft>
              <a:buClr>
                <a:schemeClr val="dk2"/>
              </a:buClr>
              <a:buSzPts val="1000"/>
              <a:buFont typeface="Franklin Gothic"/>
              <a:buChar char="•"/>
              <a:defRPr sz="1000" i="0" u="none" strike="noStrike" cap="none">
                <a:solidFill>
                  <a:schemeClr val="dk2"/>
                </a:solidFill>
                <a:latin typeface="Franklin Gothic"/>
                <a:ea typeface="Franklin Gothic"/>
                <a:cs typeface="Franklin Gothic"/>
                <a:sym typeface="Franklin Gothic"/>
              </a:defRPr>
            </a:lvl7pPr>
            <a:lvl8pPr marL="3657600" marR="0" lvl="7" indent="-279400" algn="l" rtl="0">
              <a:lnSpc>
                <a:spcPct val="90000"/>
              </a:lnSpc>
              <a:spcBef>
                <a:spcPts val="500"/>
              </a:spcBef>
              <a:spcAft>
                <a:spcPts val="0"/>
              </a:spcAft>
              <a:buClr>
                <a:schemeClr val="dk2"/>
              </a:buClr>
              <a:buSzPts val="800"/>
              <a:buFont typeface="Franklin Gothic"/>
              <a:buChar char="•"/>
              <a:defRPr sz="800" i="0" u="none" strike="noStrike" cap="none">
                <a:solidFill>
                  <a:schemeClr val="dk2"/>
                </a:solidFill>
                <a:latin typeface="Franklin Gothic"/>
                <a:ea typeface="Franklin Gothic"/>
                <a:cs typeface="Franklin Gothic"/>
                <a:sym typeface="Franklin Gothic"/>
              </a:defRPr>
            </a:lvl8pPr>
            <a:lvl9pPr marL="4114800" marR="0" lvl="8" indent="-266700" algn="l" rtl="0">
              <a:lnSpc>
                <a:spcPct val="90000"/>
              </a:lnSpc>
              <a:spcBef>
                <a:spcPts val="500"/>
              </a:spcBef>
              <a:spcAft>
                <a:spcPts val="0"/>
              </a:spcAft>
              <a:buClr>
                <a:schemeClr val="dk2"/>
              </a:buClr>
              <a:buSzPts val="600"/>
              <a:buFont typeface="Franklin Gothic"/>
              <a:buChar char="•"/>
              <a:defRPr sz="600" i="0" u="none" strike="noStrike" cap="none">
                <a:solidFill>
                  <a:schemeClr val="dk2"/>
                </a:solidFill>
                <a:latin typeface="Franklin Gothic"/>
                <a:ea typeface="Franklin Gothic"/>
                <a:cs typeface="Franklin Gothic"/>
                <a:sym typeface="Franklin Gothic"/>
              </a:defRPr>
            </a:lvl9pPr>
          </a:lstStyle>
          <a:p>
            <a:endParaRPr lang="es-ES_tradnl" noProof="0" dirty="0"/>
          </a:p>
        </p:txBody>
      </p:sp>
      <p:sp>
        <p:nvSpPr>
          <p:cNvPr id="9" name="Google Shape;7;p1">
            <a:extLst>
              <a:ext uri="{FF2B5EF4-FFF2-40B4-BE49-F238E27FC236}">
                <a16:creationId xmlns:a16="http://schemas.microsoft.com/office/drawing/2014/main" id="{0B5789D4-A1BB-0442-8135-68C7C82B7CE3}"/>
              </a:ext>
            </a:extLst>
          </p:cNvPr>
          <p:cNvSpPr txBox="1">
            <a:spLocks/>
          </p:cNvSpPr>
          <p:nvPr userDrawn="1"/>
        </p:nvSpPr>
        <p:spPr>
          <a:xfrm>
            <a:off x="6915150" y="6356351"/>
            <a:ext cx="2057400" cy="3651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1pPr>
            <a:lvl2pPr marL="0" marR="0" lvl="1"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2pPr>
            <a:lvl3pPr marL="0" marR="0" lvl="2"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3pPr>
            <a:lvl4pPr marL="0" marR="0" lvl="3"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4pPr>
            <a:lvl5pPr marL="0" marR="0" lvl="4"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5pPr>
            <a:lvl6pPr marL="0" marR="0" lvl="5"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6pPr>
            <a:lvl7pPr marL="0" marR="0" lvl="6"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7pPr>
            <a:lvl8pPr marL="0" marR="0" lvl="7"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8pPr>
            <a:lvl9pPr marL="0" marR="0" lvl="8"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9pPr>
          </a:lstStyle>
          <a:p>
            <a:fld id="{00000000-1234-1234-1234-123412341234}" type="slidenum">
              <a:rPr lang="en-US" smtClean="0"/>
              <a:pPr/>
              <a:t>‹Nº›</a:t>
            </a:fld>
            <a:endParaRPr lang="en-US" dirty="0"/>
          </a:p>
        </p:txBody>
      </p:sp>
    </p:spTree>
    <p:extLst>
      <p:ext uri="{BB962C8B-B14F-4D97-AF65-F5344CB8AC3E}">
        <p14:creationId xmlns:p14="http://schemas.microsoft.com/office/powerpoint/2010/main" val="4235798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iseño personalizado">
    <p:bg>
      <p:bgPr>
        <a:solidFill>
          <a:schemeClr val="bg2"/>
        </a:solidFill>
        <a:effectLst/>
      </p:bgPr>
    </p:bg>
    <p:spTree>
      <p:nvGrpSpPr>
        <p:cNvPr id="1" name=""/>
        <p:cNvGrpSpPr/>
        <p:nvPr/>
      </p:nvGrpSpPr>
      <p:grpSpPr>
        <a:xfrm>
          <a:off x="0" y="0"/>
          <a:ext cx="0" cy="0"/>
          <a:chOff x="0" y="0"/>
          <a:chExt cx="0" cy="0"/>
        </a:xfrm>
      </p:grpSpPr>
      <p:sp>
        <p:nvSpPr>
          <p:cNvPr id="5" name="Marcador de texto 4">
            <a:extLst>
              <a:ext uri="{FF2B5EF4-FFF2-40B4-BE49-F238E27FC236}">
                <a16:creationId xmlns:a16="http://schemas.microsoft.com/office/drawing/2014/main" id="{EC7D9485-9D22-5647-86A2-61337F2EBDAC}"/>
              </a:ext>
            </a:extLst>
          </p:cNvPr>
          <p:cNvSpPr>
            <a:spLocks noGrp="1"/>
          </p:cNvSpPr>
          <p:nvPr>
            <p:ph type="body" sz="quarter" idx="11"/>
          </p:nvPr>
        </p:nvSpPr>
        <p:spPr>
          <a:xfrm>
            <a:off x="560387" y="2634922"/>
            <a:ext cx="8023225" cy="2275770"/>
          </a:xfrm>
          <a:prstGeom prst="rect">
            <a:avLst/>
          </a:prstGeom>
        </p:spPr>
        <p:txBody>
          <a:bodyPr anchor="ctr"/>
          <a:lstStyle>
            <a:lvl1pPr marL="50800" indent="0" algn="ctr">
              <a:buNone/>
              <a:defRPr sz="4000">
                <a:solidFill>
                  <a:schemeClr val="bg1"/>
                </a:solidFill>
                <a:latin typeface="Calibri" panose="020F0502020204030204" pitchFamily="34" charset="0"/>
                <a:cs typeface="Calibri" panose="020F0502020204030204" pitchFamily="34" charset="0"/>
              </a:defRPr>
            </a:lvl1pPr>
          </a:lstStyle>
          <a:p>
            <a:pPr lvl="0"/>
            <a:endParaRPr lang="es-ES_tradnl" dirty="0"/>
          </a:p>
        </p:txBody>
      </p:sp>
      <p:pic>
        <p:nvPicPr>
          <p:cNvPr id="6" name="Google Shape;12;p2">
            <a:extLst>
              <a:ext uri="{FF2B5EF4-FFF2-40B4-BE49-F238E27FC236}">
                <a16:creationId xmlns:a16="http://schemas.microsoft.com/office/drawing/2014/main" id="{0D343A73-BC54-BF4C-A259-A0C913A07BC0}"/>
              </a:ext>
            </a:extLst>
          </p:cNvPr>
          <p:cNvPicPr preferRelativeResize="0"/>
          <p:nvPr userDrawn="1"/>
        </p:nvPicPr>
        <p:blipFill rotWithShape="1">
          <a:blip r:embed="rId2">
            <a:alphaModFix/>
          </a:blip>
          <a:srcRect/>
          <a:stretch/>
        </p:blipFill>
        <p:spPr>
          <a:xfrm>
            <a:off x="6179349" y="392750"/>
            <a:ext cx="2759037" cy="459625"/>
          </a:xfrm>
          <a:prstGeom prst="rect">
            <a:avLst/>
          </a:prstGeom>
          <a:noFill/>
          <a:ln>
            <a:noFill/>
          </a:ln>
        </p:spPr>
      </p:pic>
      <p:sp>
        <p:nvSpPr>
          <p:cNvPr id="10" name="Marcador de texto 4">
            <a:extLst>
              <a:ext uri="{FF2B5EF4-FFF2-40B4-BE49-F238E27FC236}">
                <a16:creationId xmlns:a16="http://schemas.microsoft.com/office/drawing/2014/main" id="{A2F63D34-FBAE-5442-A997-D0933D828667}"/>
              </a:ext>
            </a:extLst>
          </p:cNvPr>
          <p:cNvSpPr>
            <a:spLocks noGrp="1"/>
          </p:cNvSpPr>
          <p:nvPr>
            <p:ph type="body" sz="quarter" idx="12"/>
          </p:nvPr>
        </p:nvSpPr>
        <p:spPr>
          <a:xfrm>
            <a:off x="560387" y="1632286"/>
            <a:ext cx="8023225" cy="665749"/>
          </a:xfrm>
          <a:prstGeom prst="rect">
            <a:avLst/>
          </a:prstGeom>
          <a:solidFill>
            <a:schemeClr val="accent1"/>
          </a:solidFill>
        </p:spPr>
        <p:txBody>
          <a:bodyPr/>
          <a:lstStyle>
            <a:lvl1pPr marL="50800" indent="0" algn="ctr">
              <a:buNone/>
              <a:defRPr sz="2800">
                <a:solidFill>
                  <a:schemeClr val="bg1"/>
                </a:solidFill>
                <a:latin typeface="Calibri" panose="020F0502020204030204" pitchFamily="34" charset="0"/>
                <a:cs typeface="Calibri" panose="020F0502020204030204" pitchFamily="34" charset="0"/>
              </a:defRPr>
            </a:lvl1pPr>
          </a:lstStyle>
          <a:p>
            <a:pPr lvl="0"/>
            <a:endParaRPr lang="es-ES_tradnl" dirty="0"/>
          </a:p>
        </p:txBody>
      </p:sp>
      <p:sp>
        <p:nvSpPr>
          <p:cNvPr id="11" name="Google Shape;165;p24">
            <a:extLst>
              <a:ext uri="{FF2B5EF4-FFF2-40B4-BE49-F238E27FC236}">
                <a16:creationId xmlns:a16="http://schemas.microsoft.com/office/drawing/2014/main" id="{ED241A5B-D2F8-1D45-8F9D-D1D4B48E7814}"/>
              </a:ext>
            </a:extLst>
          </p:cNvPr>
          <p:cNvSpPr/>
          <p:nvPr userDrawn="1"/>
        </p:nvSpPr>
        <p:spPr>
          <a:xfrm>
            <a:off x="770850" y="212725"/>
            <a:ext cx="903600" cy="813000"/>
          </a:xfrm>
          <a:prstGeom prst="parallelogram">
            <a:avLst>
              <a:gd name="adj" fmla="val 45310"/>
            </a:avLst>
          </a:pr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 name="Google Shape;166;p24">
            <a:extLst>
              <a:ext uri="{FF2B5EF4-FFF2-40B4-BE49-F238E27FC236}">
                <a16:creationId xmlns:a16="http://schemas.microsoft.com/office/drawing/2014/main" id="{990F690A-789C-6740-B34D-11153A9BBDDB}"/>
              </a:ext>
            </a:extLst>
          </p:cNvPr>
          <p:cNvSpPr/>
          <p:nvPr userDrawn="1"/>
        </p:nvSpPr>
        <p:spPr>
          <a:xfrm>
            <a:off x="146422" y="212725"/>
            <a:ext cx="903600" cy="813000"/>
          </a:xfrm>
          <a:prstGeom prst="parallelogram">
            <a:avLst>
              <a:gd name="adj" fmla="val 45310"/>
            </a:avLst>
          </a:prstGeom>
          <a:gradFill>
            <a:gsLst>
              <a:gs pos="0">
                <a:schemeClr val="bg2"/>
              </a:gs>
              <a:gs pos="65000">
                <a:schemeClr val="bg1"/>
              </a:gs>
              <a:gs pos="100000">
                <a:schemeClr val="bg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 name="Google Shape;84;p14">
            <a:extLst>
              <a:ext uri="{FF2B5EF4-FFF2-40B4-BE49-F238E27FC236}">
                <a16:creationId xmlns:a16="http://schemas.microsoft.com/office/drawing/2014/main" id="{7FF938C0-C0B1-8543-A7DC-F3B0AA5BE94F}"/>
              </a:ext>
            </a:extLst>
          </p:cNvPr>
          <p:cNvSpPr/>
          <p:nvPr userDrawn="1"/>
        </p:nvSpPr>
        <p:spPr>
          <a:xfrm>
            <a:off x="1372975" y="212725"/>
            <a:ext cx="4806374" cy="813000"/>
          </a:xfrm>
          <a:prstGeom prst="parallelogram">
            <a:avLst>
              <a:gd name="adj" fmla="val 45310"/>
            </a:avLst>
          </a:pr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s-CL">
              <a:latin typeface="Bebas Neue" panose="020B0606020202050201" pitchFamily="34" charset="77"/>
            </a:endParaRPr>
          </a:p>
        </p:txBody>
      </p:sp>
      <p:sp>
        <p:nvSpPr>
          <p:cNvPr id="15" name="Google Shape;87;p14">
            <a:extLst>
              <a:ext uri="{FF2B5EF4-FFF2-40B4-BE49-F238E27FC236}">
                <a16:creationId xmlns:a16="http://schemas.microsoft.com/office/drawing/2014/main" id="{D9228F07-B61E-0645-862B-247F10F5B15E}"/>
              </a:ext>
            </a:extLst>
          </p:cNvPr>
          <p:cNvSpPr txBox="1">
            <a:spLocks noGrp="1"/>
          </p:cNvSpPr>
          <p:nvPr>
            <p:ph type="title"/>
          </p:nvPr>
        </p:nvSpPr>
        <p:spPr>
          <a:xfrm>
            <a:off x="1763699" y="212725"/>
            <a:ext cx="4288185" cy="813000"/>
          </a:xfrm>
          <a:prstGeom prst="rect">
            <a:avLst/>
          </a:prstGeom>
          <a:noFill/>
          <a:ln>
            <a:noFill/>
          </a:ln>
        </p:spPr>
        <p:txBody>
          <a:bodyPr spcFirstLastPara="1" wrap="square" lIns="91425" tIns="45700" rIns="91425" bIns="45700" anchor="ctr" anchorCtr="0">
            <a:noAutofit/>
          </a:bodyPr>
          <a:lstStyle>
            <a:lvl1pPr lvl="0" algn="l" rtl="0">
              <a:lnSpc>
                <a:spcPct val="90000"/>
              </a:lnSpc>
              <a:spcBef>
                <a:spcPts val="0"/>
              </a:spcBef>
              <a:spcAft>
                <a:spcPts val="0"/>
              </a:spcAft>
              <a:buClr>
                <a:srgbClr val="818990"/>
              </a:buClr>
              <a:buSzPts val="1800"/>
              <a:buNone/>
              <a:defRPr>
                <a:solidFill>
                  <a:schemeClr val="accent1"/>
                </a:solidFill>
                <a:latin typeface="Calibri" panose="020F0502020204030204" pitchFamily="34" charset="0"/>
                <a:cs typeface="Calibri" panose="020F0502020204030204" pitchFamily="34" charset="0"/>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lang="es-CL" dirty="0"/>
          </a:p>
        </p:txBody>
      </p:sp>
    </p:spTree>
    <p:extLst>
      <p:ext uri="{BB962C8B-B14F-4D97-AF65-F5344CB8AC3E}">
        <p14:creationId xmlns:p14="http://schemas.microsoft.com/office/powerpoint/2010/main" val="3594575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En blanco" preserve="1" userDrawn="1">
  <p:cSld name="1_En blanco">
    <p:spTree>
      <p:nvGrpSpPr>
        <p:cNvPr id="1" name="Shape 205"/>
        <p:cNvGrpSpPr/>
        <p:nvPr/>
      </p:nvGrpSpPr>
      <p:grpSpPr>
        <a:xfrm>
          <a:off x="0" y="0"/>
          <a:ext cx="0" cy="0"/>
          <a:chOff x="0" y="0"/>
          <a:chExt cx="0" cy="0"/>
        </a:xfrm>
      </p:grpSpPr>
      <p:sp>
        <p:nvSpPr>
          <p:cNvPr id="4" name="Google Shape;7;p1">
            <a:extLst>
              <a:ext uri="{FF2B5EF4-FFF2-40B4-BE49-F238E27FC236}">
                <a16:creationId xmlns:a16="http://schemas.microsoft.com/office/drawing/2014/main" id="{FCAE1A83-104E-8B4E-949F-BE3A9ADE6BA0}"/>
              </a:ext>
            </a:extLst>
          </p:cNvPr>
          <p:cNvSpPr txBox="1">
            <a:spLocks/>
          </p:cNvSpPr>
          <p:nvPr userDrawn="1"/>
        </p:nvSpPr>
        <p:spPr>
          <a:xfrm>
            <a:off x="6915150" y="6356351"/>
            <a:ext cx="2057400" cy="3651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1pPr>
            <a:lvl2pPr marL="0" marR="0" lvl="1"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2pPr>
            <a:lvl3pPr marL="0" marR="0" lvl="2"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3pPr>
            <a:lvl4pPr marL="0" marR="0" lvl="3"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4pPr>
            <a:lvl5pPr marL="0" marR="0" lvl="4"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5pPr>
            <a:lvl6pPr marL="0" marR="0" lvl="5"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6pPr>
            <a:lvl7pPr marL="0" marR="0" lvl="6"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7pPr>
            <a:lvl8pPr marL="0" marR="0" lvl="7"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8pPr>
            <a:lvl9pPr marL="0" marR="0" lvl="8"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9pPr>
          </a:lstStyle>
          <a:p>
            <a:fld id="{00000000-1234-1234-1234-123412341234}" type="slidenum">
              <a:rPr lang="en-US" smtClean="0"/>
              <a:pPr/>
              <a:t>‹Nº›</a:t>
            </a:fld>
            <a:endParaRPr lang="en-US" dirty="0"/>
          </a:p>
        </p:txBody>
      </p:sp>
      <p:sp>
        <p:nvSpPr>
          <p:cNvPr id="8" name="Google Shape;90;p14">
            <a:extLst>
              <a:ext uri="{FF2B5EF4-FFF2-40B4-BE49-F238E27FC236}">
                <a16:creationId xmlns:a16="http://schemas.microsoft.com/office/drawing/2014/main" id="{90560A45-7039-5F4B-A5CD-3D5CF7B68D9F}"/>
              </a:ext>
            </a:extLst>
          </p:cNvPr>
          <p:cNvSpPr txBox="1">
            <a:spLocks noGrp="1"/>
          </p:cNvSpPr>
          <p:nvPr>
            <p:ph type="body" idx="1"/>
          </p:nvPr>
        </p:nvSpPr>
        <p:spPr>
          <a:xfrm>
            <a:off x="446550" y="1371000"/>
            <a:ext cx="8555700" cy="51378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rgbClr val="DE3075"/>
              </a:buClr>
              <a:buSzPts val="2800"/>
              <a:buFont typeface="Franklin Gothic"/>
              <a:buChar char="»"/>
              <a:defRPr sz="2400" i="0" u="none" strike="noStrike" cap="none">
                <a:solidFill>
                  <a:srgbClr val="818990"/>
                </a:solidFill>
                <a:latin typeface="Calibri" panose="020F0502020204030204" pitchFamily="34" charset="0"/>
                <a:ea typeface="Calibri" panose="020F0502020204030204" pitchFamily="34" charset="0"/>
                <a:cs typeface="Calibri" panose="020F0502020204030204" pitchFamily="34" charset="0"/>
                <a:sym typeface="Franklin Gothic"/>
              </a:defRPr>
            </a:lvl1pPr>
            <a:lvl2pPr marL="914400" marR="0" lvl="1" indent="-381000" algn="l" rtl="0">
              <a:lnSpc>
                <a:spcPct val="90000"/>
              </a:lnSpc>
              <a:spcBef>
                <a:spcPts val="500"/>
              </a:spcBef>
              <a:spcAft>
                <a:spcPts val="0"/>
              </a:spcAft>
              <a:buClr>
                <a:schemeClr val="accent2"/>
              </a:buClr>
              <a:buSzPts val="2400"/>
              <a:buFont typeface="Franklin Gothic"/>
              <a:buChar char="•"/>
              <a:defRPr sz="2000" i="0" u="none" strike="noStrike" cap="none">
                <a:solidFill>
                  <a:srgbClr val="818990"/>
                </a:solidFill>
                <a:latin typeface="Franklin Gothic"/>
                <a:ea typeface="Franklin Gothic"/>
                <a:cs typeface="Franklin Gothic"/>
                <a:sym typeface="Franklin Gothic"/>
              </a:defRPr>
            </a:lvl2pPr>
            <a:lvl3pPr marL="1371600" marR="0" lvl="2" indent="-342900" algn="l" rtl="0">
              <a:lnSpc>
                <a:spcPct val="90000"/>
              </a:lnSpc>
              <a:spcBef>
                <a:spcPts val="500"/>
              </a:spcBef>
              <a:spcAft>
                <a:spcPts val="0"/>
              </a:spcAft>
              <a:buClr>
                <a:schemeClr val="dk2"/>
              </a:buClr>
              <a:buSzPts val="1800"/>
              <a:buFont typeface="Franklin Gothic"/>
              <a:buChar char="○"/>
              <a:defRPr sz="1800" i="0" u="none" strike="noStrike" cap="none">
                <a:solidFill>
                  <a:schemeClr val="dk2"/>
                </a:solidFill>
                <a:latin typeface="Franklin Gothic"/>
                <a:ea typeface="Franklin Gothic"/>
                <a:cs typeface="Franklin Gothic"/>
                <a:sym typeface="Franklin Gothic"/>
              </a:defRPr>
            </a:lvl3pPr>
            <a:lvl4pPr marL="1828800" marR="0" lvl="3" indent="-330200" algn="l" rtl="0">
              <a:lnSpc>
                <a:spcPct val="90000"/>
              </a:lnSpc>
              <a:spcBef>
                <a:spcPts val="500"/>
              </a:spcBef>
              <a:spcAft>
                <a:spcPts val="0"/>
              </a:spcAft>
              <a:buClr>
                <a:schemeClr val="dk2"/>
              </a:buClr>
              <a:buSzPts val="1600"/>
              <a:buFont typeface="Franklin Gothic"/>
              <a:buChar char="•"/>
              <a:defRPr sz="1600" i="0" u="none" strike="noStrike" cap="none">
                <a:solidFill>
                  <a:schemeClr val="dk2"/>
                </a:solidFill>
                <a:latin typeface="Franklin Gothic"/>
                <a:ea typeface="Franklin Gothic"/>
                <a:cs typeface="Franklin Gothic"/>
                <a:sym typeface="Franklin Gothic"/>
              </a:defRPr>
            </a:lvl4pPr>
            <a:lvl5pPr marL="2286000" marR="0" lvl="4" indent="-317500" algn="l" rtl="0">
              <a:lnSpc>
                <a:spcPct val="90000"/>
              </a:lnSpc>
              <a:spcBef>
                <a:spcPts val="500"/>
              </a:spcBef>
              <a:spcAft>
                <a:spcPts val="0"/>
              </a:spcAft>
              <a:buClr>
                <a:schemeClr val="dk2"/>
              </a:buClr>
              <a:buSzPts val="1400"/>
              <a:buFont typeface="Franklin Gothic"/>
              <a:buChar char="•"/>
              <a:defRPr i="0" u="none" strike="noStrike" cap="none">
                <a:solidFill>
                  <a:schemeClr val="dk2"/>
                </a:solidFill>
                <a:latin typeface="Franklin Gothic"/>
                <a:ea typeface="Franklin Gothic"/>
                <a:cs typeface="Franklin Gothic"/>
                <a:sym typeface="Franklin Gothic"/>
              </a:defRPr>
            </a:lvl5pPr>
            <a:lvl6pPr marL="2743200" marR="0" lvl="5" indent="-304800" algn="l" rtl="0">
              <a:lnSpc>
                <a:spcPct val="90000"/>
              </a:lnSpc>
              <a:spcBef>
                <a:spcPts val="500"/>
              </a:spcBef>
              <a:spcAft>
                <a:spcPts val="0"/>
              </a:spcAft>
              <a:buClr>
                <a:schemeClr val="dk2"/>
              </a:buClr>
              <a:buSzPts val="1200"/>
              <a:buFont typeface="Franklin Gothic"/>
              <a:buChar char="•"/>
              <a:defRPr sz="1200" i="0" u="none" strike="noStrike" cap="none">
                <a:solidFill>
                  <a:schemeClr val="dk2"/>
                </a:solidFill>
                <a:latin typeface="Franklin Gothic"/>
                <a:ea typeface="Franklin Gothic"/>
                <a:cs typeface="Franklin Gothic"/>
                <a:sym typeface="Franklin Gothic"/>
              </a:defRPr>
            </a:lvl6pPr>
            <a:lvl7pPr marL="3200400" marR="0" lvl="6" indent="-292100" algn="l" rtl="0">
              <a:lnSpc>
                <a:spcPct val="90000"/>
              </a:lnSpc>
              <a:spcBef>
                <a:spcPts val="500"/>
              </a:spcBef>
              <a:spcAft>
                <a:spcPts val="0"/>
              </a:spcAft>
              <a:buClr>
                <a:schemeClr val="dk2"/>
              </a:buClr>
              <a:buSzPts val="1000"/>
              <a:buFont typeface="Franklin Gothic"/>
              <a:buChar char="•"/>
              <a:defRPr sz="1000" i="0" u="none" strike="noStrike" cap="none">
                <a:solidFill>
                  <a:schemeClr val="dk2"/>
                </a:solidFill>
                <a:latin typeface="Franklin Gothic"/>
                <a:ea typeface="Franklin Gothic"/>
                <a:cs typeface="Franklin Gothic"/>
                <a:sym typeface="Franklin Gothic"/>
              </a:defRPr>
            </a:lvl7pPr>
            <a:lvl8pPr marL="3657600" marR="0" lvl="7" indent="-279400" algn="l" rtl="0">
              <a:lnSpc>
                <a:spcPct val="90000"/>
              </a:lnSpc>
              <a:spcBef>
                <a:spcPts val="500"/>
              </a:spcBef>
              <a:spcAft>
                <a:spcPts val="0"/>
              </a:spcAft>
              <a:buClr>
                <a:schemeClr val="dk2"/>
              </a:buClr>
              <a:buSzPts val="800"/>
              <a:buFont typeface="Franklin Gothic"/>
              <a:buChar char="•"/>
              <a:defRPr sz="800" i="0" u="none" strike="noStrike" cap="none">
                <a:solidFill>
                  <a:schemeClr val="dk2"/>
                </a:solidFill>
                <a:latin typeface="Franklin Gothic"/>
                <a:ea typeface="Franklin Gothic"/>
                <a:cs typeface="Franklin Gothic"/>
                <a:sym typeface="Franklin Gothic"/>
              </a:defRPr>
            </a:lvl8pPr>
            <a:lvl9pPr marL="4114800" marR="0" lvl="8" indent="-266700" algn="l" rtl="0">
              <a:lnSpc>
                <a:spcPct val="90000"/>
              </a:lnSpc>
              <a:spcBef>
                <a:spcPts val="500"/>
              </a:spcBef>
              <a:spcAft>
                <a:spcPts val="0"/>
              </a:spcAft>
              <a:buClr>
                <a:schemeClr val="dk2"/>
              </a:buClr>
              <a:buSzPts val="600"/>
              <a:buFont typeface="Franklin Gothic"/>
              <a:buChar char="•"/>
              <a:defRPr sz="600" i="0" u="none" strike="noStrike" cap="none">
                <a:solidFill>
                  <a:schemeClr val="dk2"/>
                </a:solidFill>
                <a:latin typeface="Franklin Gothic"/>
                <a:ea typeface="Franklin Gothic"/>
                <a:cs typeface="Franklin Gothic"/>
                <a:sym typeface="Franklin Gothic"/>
              </a:defRPr>
            </a:lvl9pPr>
          </a:lstStyle>
          <a:p>
            <a:endParaRPr lang="es-ES_tradnl" noProof="0" dirty="0"/>
          </a:p>
        </p:txBody>
      </p:sp>
    </p:spTree>
    <p:extLst>
      <p:ext uri="{BB962C8B-B14F-4D97-AF65-F5344CB8AC3E}">
        <p14:creationId xmlns:p14="http://schemas.microsoft.com/office/powerpoint/2010/main" val="9778142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En blanco" preserve="1" userDrawn="1">
  <p:cSld name="1_En blanco">
    <p:spTree>
      <p:nvGrpSpPr>
        <p:cNvPr id="1" name="Shape 205"/>
        <p:cNvGrpSpPr/>
        <p:nvPr/>
      </p:nvGrpSpPr>
      <p:grpSpPr>
        <a:xfrm>
          <a:off x="0" y="0"/>
          <a:ext cx="0" cy="0"/>
          <a:chOff x="0" y="0"/>
          <a:chExt cx="0" cy="0"/>
        </a:xfrm>
      </p:grpSpPr>
      <p:sp>
        <p:nvSpPr>
          <p:cNvPr id="4" name="Google Shape;7;p1">
            <a:extLst>
              <a:ext uri="{FF2B5EF4-FFF2-40B4-BE49-F238E27FC236}">
                <a16:creationId xmlns:a16="http://schemas.microsoft.com/office/drawing/2014/main" id="{FCAE1A83-104E-8B4E-949F-BE3A9ADE6BA0}"/>
              </a:ext>
            </a:extLst>
          </p:cNvPr>
          <p:cNvSpPr txBox="1">
            <a:spLocks/>
          </p:cNvSpPr>
          <p:nvPr userDrawn="1"/>
        </p:nvSpPr>
        <p:spPr>
          <a:xfrm>
            <a:off x="6915150" y="6356351"/>
            <a:ext cx="2057400" cy="3651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1pPr>
            <a:lvl2pPr marL="0" marR="0" lvl="1"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2pPr>
            <a:lvl3pPr marL="0" marR="0" lvl="2"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3pPr>
            <a:lvl4pPr marL="0" marR="0" lvl="3"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4pPr>
            <a:lvl5pPr marL="0" marR="0" lvl="4"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5pPr>
            <a:lvl6pPr marL="0" marR="0" lvl="5"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6pPr>
            <a:lvl7pPr marL="0" marR="0" lvl="6"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7pPr>
            <a:lvl8pPr marL="0" marR="0" lvl="7"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8pPr>
            <a:lvl9pPr marL="0" marR="0" lvl="8"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9pPr>
          </a:lstStyle>
          <a:p>
            <a:fld id="{00000000-1234-1234-1234-123412341234}" type="slidenum">
              <a:rPr lang="en-US" smtClean="0"/>
              <a:pPr/>
              <a:t>‹Nº›</a:t>
            </a:fld>
            <a:endParaRPr lang="en-US" dirty="0"/>
          </a:p>
        </p:txBody>
      </p:sp>
      <p:pic>
        <p:nvPicPr>
          <p:cNvPr id="7" name="Google Shape;89;p14">
            <a:extLst>
              <a:ext uri="{FF2B5EF4-FFF2-40B4-BE49-F238E27FC236}">
                <a16:creationId xmlns:a16="http://schemas.microsoft.com/office/drawing/2014/main" id="{817A5344-CF14-1C47-9D72-F7A0EB7076E1}"/>
              </a:ext>
            </a:extLst>
          </p:cNvPr>
          <p:cNvPicPr preferRelativeResize="0"/>
          <p:nvPr userDrawn="1"/>
        </p:nvPicPr>
        <p:blipFill>
          <a:blip r:embed="rId2">
            <a:alphaModFix/>
          </a:blip>
          <a:stretch>
            <a:fillRect/>
          </a:stretch>
        </p:blipFill>
        <p:spPr>
          <a:xfrm>
            <a:off x="6331749" y="541813"/>
            <a:ext cx="2746703" cy="459625"/>
          </a:xfrm>
          <a:prstGeom prst="rect">
            <a:avLst/>
          </a:prstGeom>
          <a:noFill/>
          <a:ln>
            <a:noFill/>
          </a:ln>
        </p:spPr>
      </p:pic>
      <p:sp>
        <p:nvSpPr>
          <p:cNvPr id="8" name="Google Shape;90;p14">
            <a:extLst>
              <a:ext uri="{FF2B5EF4-FFF2-40B4-BE49-F238E27FC236}">
                <a16:creationId xmlns:a16="http://schemas.microsoft.com/office/drawing/2014/main" id="{90560A45-7039-5F4B-A5CD-3D5CF7B68D9F}"/>
              </a:ext>
            </a:extLst>
          </p:cNvPr>
          <p:cNvSpPr txBox="1">
            <a:spLocks noGrp="1"/>
          </p:cNvSpPr>
          <p:nvPr>
            <p:ph type="body" idx="1"/>
          </p:nvPr>
        </p:nvSpPr>
        <p:spPr>
          <a:xfrm>
            <a:off x="446550" y="1371000"/>
            <a:ext cx="8555700" cy="51378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rgbClr val="DE3075"/>
              </a:buClr>
              <a:buSzPts val="2800"/>
              <a:buFont typeface="Franklin Gothic"/>
              <a:buChar char="»"/>
              <a:defRPr sz="2400" i="0" u="none" strike="noStrike" cap="none">
                <a:solidFill>
                  <a:srgbClr val="818990"/>
                </a:solidFill>
                <a:latin typeface="Calibri" panose="020F0502020204030204" pitchFamily="34" charset="0"/>
                <a:ea typeface="Calibri" panose="020F0502020204030204" pitchFamily="34" charset="0"/>
                <a:cs typeface="Calibri" panose="020F0502020204030204" pitchFamily="34" charset="0"/>
                <a:sym typeface="Franklin Gothic"/>
              </a:defRPr>
            </a:lvl1pPr>
            <a:lvl2pPr marL="914400" marR="0" lvl="1" indent="-381000" algn="l" rtl="0">
              <a:lnSpc>
                <a:spcPct val="90000"/>
              </a:lnSpc>
              <a:spcBef>
                <a:spcPts val="500"/>
              </a:spcBef>
              <a:spcAft>
                <a:spcPts val="0"/>
              </a:spcAft>
              <a:buClr>
                <a:schemeClr val="accent2"/>
              </a:buClr>
              <a:buSzPts val="2400"/>
              <a:buFont typeface="Franklin Gothic"/>
              <a:buChar char="•"/>
              <a:defRPr sz="2000" i="0" u="none" strike="noStrike" cap="none">
                <a:solidFill>
                  <a:srgbClr val="818990"/>
                </a:solidFill>
                <a:latin typeface="Franklin Gothic"/>
                <a:ea typeface="Franklin Gothic"/>
                <a:cs typeface="Franklin Gothic"/>
                <a:sym typeface="Franklin Gothic"/>
              </a:defRPr>
            </a:lvl2pPr>
            <a:lvl3pPr marL="1371600" marR="0" lvl="2" indent="-342900" algn="l" rtl="0">
              <a:lnSpc>
                <a:spcPct val="90000"/>
              </a:lnSpc>
              <a:spcBef>
                <a:spcPts val="500"/>
              </a:spcBef>
              <a:spcAft>
                <a:spcPts val="0"/>
              </a:spcAft>
              <a:buClr>
                <a:schemeClr val="dk2"/>
              </a:buClr>
              <a:buSzPts val="1800"/>
              <a:buFont typeface="Franklin Gothic"/>
              <a:buChar char="○"/>
              <a:defRPr sz="1800" i="0" u="none" strike="noStrike" cap="none">
                <a:solidFill>
                  <a:schemeClr val="dk2"/>
                </a:solidFill>
                <a:latin typeface="Franklin Gothic"/>
                <a:ea typeface="Franklin Gothic"/>
                <a:cs typeface="Franklin Gothic"/>
                <a:sym typeface="Franklin Gothic"/>
              </a:defRPr>
            </a:lvl3pPr>
            <a:lvl4pPr marL="1828800" marR="0" lvl="3" indent="-330200" algn="l" rtl="0">
              <a:lnSpc>
                <a:spcPct val="90000"/>
              </a:lnSpc>
              <a:spcBef>
                <a:spcPts val="500"/>
              </a:spcBef>
              <a:spcAft>
                <a:spcPts val="0"/>
              </a:spcAft>
              <a:buClr>
                <a:schemeClr val="dk2"/>
              </a:buClr>
              <a:buSzPts val="1600"/>
              <a:buFont typeface="Franklin Gothic"/>
              <a:buChar char="•"/>
              <a:defRPr sz="1600" i="0" u="none" strike="noStrike" cap="none">
                <a:solidFill>
                  <a:schemeClr val="dk2"/>
                </a:solidFill>
                <a:latin typeface="Franklin Gothic"/>
                <a:ea typeface="Franklin Gothic"/>
                <a:cs typeface="Franklin Gothic"/>
                <a:sym typeface="Franklin Gothic"/>
              </a:defRPr>
            </a:lvl4pPr>
            <a:lvl5pPr marL="2286000" marR="0" lvl="4" indent="-317500" algn="l" rtl="0">
              <a:lnSpc>
                <a:spcPct val="90000"/>
              </a:lnSpc>
              <a:spcBef>
                <a:spcPts val="500"/>
              </a:spcBef>
              <a:spcAft>
                <a:spcPts val="0"/>
              </a:spcAft>
              <a:buClr>
                <a:schemeClr val="dk2"/>
              </a:buClr>
              <a:buSzPts val="1400"/>
              <a:buFont typeface="Franklin Gothic"/>
              <a:buChar char="•"/>
              <a:defRPr i="0" u="none" strike="noStrike" cap="none">
                <a:solidFill>
                  <a:schemeClr val="dk2"/>
                </a:solidFill>
                <a:latin typeface="Franklin Gothic"/>
                <a:ea typeface="Franklin Gothic"/>
                <a:cs typeface="Franklin Gothic"/>
                <a:sym typeface="Franklin Gothic"/>
              </a:defRPr>
            </a:lvl5pPr>
            <a:lvl6pPr marL="2743200" marR="0" lvl="5" indent="-304800" algn="l" rtl="0">
              <a:lnSpc>
                <a:spcPct val="90000"/>
              </a:lnSpc>
              <a:spcBef>
                <a:spcPts val="500"/>
              </a:spcBef>
              <a:spcAft>
                <a:spcPts val="0"/>
              </a:spcAft>
              <a:buClr>
                <a:schemeClr val="dk2"/>
              </a:buClr>
              <a:buSzPts val="1200"/>
              <a:buFont typeface="Franklin Gothic"/>
              <a:buChar char="•"/>
              <a:defRPr sz="1200" i="0" u="none" strike="noStrike" cap="none">
                <a:solidFill>
                  <a:schemeClr val="dk2"/>
                </a:solidFill>
                <a:latin typeface="Franklin Gothic"/>
                <a:ea typeface="Franklin Gothic"/>
                <a:cs typeface="Franklin Gothic"/>
                <a:sym typeface="Franklin Gothic"/>
              </a:defRPr>
            </a:lvl6pPr>
            <a:lvl7pPr marL="3200400" marR="0" lvl="6" indent="-292100" algn="l" rtl="0">
              <a:lnSpc>
                <a:spcPct val="90000"/>
              </a:lnSpc>
              <a:spcBef>
                <a:spcPts val="500"/>
              </a:spcBef>
              <a:spcAft>
                <a:spcPts val="0"/>
              </a:spcAft>
              <a:buClr>
                <a:schemeClr val="dk2"/>
              </a:buClr>
              <a:buSzPts val="1000"/>
              <a:buFont typeface="Franklin Gothic"/>
              <a:buChar char="•"/>
              <a:defRPr sz="1000" i="0" u="none" strike="noStrike" cap="none">
                <a:solidFill>
                  <a:schemeClr val="dk2"/>
                </a:solidFill>
                <a:latin typeface="Franklin Gothic"/>
                <a:ea typeface="Franklin Gothic"/>
                <a:cs typeface="Franklin Gothic"/>
                <a:sym typeface="Franklin Gothic"/>
              </a:defRPr>
            </a:lvl7pPr>
            <a:lvl8pPr marL="3657600" marR="0" lvl="7" indent="-279400" algn="l" rtl="0">
              <a:lnSpc>
                <a:spcPct val="90000"/>
              </a:lnSpc>
              <a:spcBef>
                <a:spcPts val="500"/>
              </a:spcBef>
              <a:spcAft>
                <a:spcPts val="0"/>
              </a:spcAft>
              <a:buClr>
                <a:schemeClr val="dk2"/>
              </a:buClr>
              <a:buSzPts val="800"/>
              <a:buFont typeface="Franklin Gothic"/>
              <a:buChar char="•"/>
              <a:defRPr sz="800" i="0" u="none" strike="noStrike" cap="none">
                <a:solidFill>
                  <a:schemeClr val="dk2"/>
                </a:solidFill>
                <a:latin typeface="Franklin Gothic"/>
                <a:ea typeface="Franklin Gothic"/>
                <a:cs typeface="Franklin Gothic"/>
                <a:sym typeface="Franklin Gothic"/>
              </a:defRPr>
            </a:lvl8pPr>
            <a:lvl9pPr marL="4114800" marR="0" lvl="8" indent="-266700" algn="l" rtl="0">
              <a:lnSpc>
                <a:spcPct val="90000"/>
              </a:lnSpc>
              <a:spcBef>
                <a:spcPts val="500"/>
              </a:spcBef>
              <a:spcAft>
                <a:spcPts val="0"/>
              </a:spcAft>
              <a:buClr>
                <a:schemeClr val="dk2"/>
              </a:buClr>
              <a:buSzPts val="600"/>
              <a:buFont typeface="Franklin Gothic"/>
              <a:buChar char="•"/>
              <a:defRPr sz="600" i="0" u="none" strike="noStrike" cap="none">
                <a:solidFill>
                  <a:schemeClr val="dk2"/>
                </a:solidFill>
                <a:latin typeface="Franklin Gothic"/>
                <a:ea typeface="Franklin Gothic"/>
                <a:cs typeface="Franklin Gothic"/>
                <a:sym typeface="Franklin Gothic"/>
              </a:defRPr>
            </a:lvl9pPr>
          </a:lstStyle>
          <a:p>
            <a:endParaRPr lang="es-ES_tradnl" noProof="0" dirty="0"/>
          </a:p>
        </p:txBody>
      </p:sp>
      <p:sp>
        <p:nvSpPr>
          <p:cNvPr id="11" name="Google Shape;84;p14">
            <a:extLst>
              <a:ext uri="{FF2B5EF4-FFF2-40B4-BE49-F238E27FC236}">
                <a16:creationId xmlns:a16="http://schemas.microsoft.com/office/drawing/2014/main" id="{35764E5F-00D9-6148-90C7-9DC35ECF4D88}"/>
              </a:ext>
            </a:extLst>
          </p:cNvPr>
          <p:cNvSpPr/>
          <p:nvPr userDrawn="1"/>
        </p:nvSpPr>
        <p:spPr>
          <a:xfrm>
            <a:off x="1372975" y="212725"/>
            <a:ext cx="4806374" cy="813000"/>
          </a:xfrm>
          <a:prstGeom prst="parallelogram">
            <a:avLst>
              <a:gd name="adj" fmla="val 45310"/>
            </a:avLst>
          </a:prstGeom>
          <a:solidFill>
            <a:srgbClr val="0070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Bebas Neue" panose="020B0606020202050201" pitchFamily="34" charset="77"/>
            </a:endParaRPr>
          </a:p>
        </p:txBody>
      </p:sp>
      <p:sp>
        <p:nvSpPr>
          <p:cNvPr id="12" name="Google Shape;85;p14">
            <a:extLst>
              <a:ext uri="{FF2B5EF4-FFF2-40B4-BE49-F238E27FC236}">
                <a16:creationId xmlns:a16="http://schemas.microsoft.com/office/drawing/2014/main" id="{967980C7-9EA2-6C43-AF5C-D19E1BB52166}"/>
              </a:ext>
            </a:extLst>
          </p:cNvPr>
          <p:cNvSpPr/>
          <p:nvPr userDrawn="1"/>
        </p:nvSpPr>
        <p:spPr>
          <a:xfrm>
            <a:off x="770850" y="212725"/>
            <a:ext cx="903600" cy="813000"/>
          </a:xfrm>
          <a:prstGeom prst="parallelogram">
            <a:avLst>
              <a:gd name="adj" fmla="val 45310"/>
            </a:avLst>
          </a:prstGeom>
          <a:solidFill>
            <a:srgbClr val="0070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 name="Google Shape;86;p14">
            <a:extLst>
              <a:ext uri="{FF2B5EF4-FFF2-40B4-BE49-F238E27FC236}">
                <a16:creationId xmlns:a16="http://schemas.microsoft.com/office/drawing/2014/main" id="{6D3DDC56-4888-6044-ADDD-D3086EF31BAC}"/>
              </a:ext>
            </a:extLst>
          </p:cNvPr>
          <p:cNvSpPr/>
          <p:nvPr userDrawn="1"/>
        </p:nvSpPr>
        <p:spPr>
          <a:xfrm>
            <a:off x="146422" y="212725"/>
            <a:ext cx="903600" cy="813000"/>
          </a:xfrm>
          <a:prstGeom prst="parallelogram">
            <a:avLst>
              <a:gd name="adj" fmla="val 45310"/>
            </a:avLst>
          </a:prstGeom>
          <a:solidFill>
            <a:srgbClr val="0070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480201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Encabezado de sección 11">
  <p:cSld name="Encabezado de sección 11">
    <p:bg>
      <p:bgPr>
        <a:solidFill>
          <a:srgbClr val="6C7A8A"/>
        </a:solidFill>
        <a:effectLst/>
      </p:bgPr>
    </p:bg>
    <p:spTree>
      <p:nvGrpSpPr>
        <p:cNvPr id="1" name="Shape 77"/>
        <p:cNvGrpSpPr/>
        <p:nvPr/>
      </p:nvGrpSpPr>
      <p:grpSpPr>
        <a:xfrm>
          <a:off x="0" y="0"/>
          <a:ext cx="0" cy="0"/>
          <a:chOff x="0" y="0"/>
          <a:chExt cx="0" cy="0"/>
        </a:xfrm>
      </p:grpSpPr>
      <p:sp>
        <p:nvSpPr>
          <p:cNvPr id="78" name="Google Shape;78;p13"/>
          <p:cNvSpPr/>
          <p:nvPr/>
        </p:nvSpPr>
        <p:spPr>
          <a:xfrm rot="10800000" flipH="1">
            <a:off x="0" y="3085"/>
            <a:ext cx="4850881" cy="5737081"/>
          </a:xfrm>
          <a:custGeom>
            <a:avLst/>
            <a:gdLst/>
            <a:ahLst/>
            <a:cxnLst/>
            <a:rect l="l" t="t" r="r" b="b"/>
            <a:pathLst>
              <a:path w="5389868" h="6374535" extrusionOk="0">
                <a:moveTo>
                  <a:pt x="620377" y="6374535"/>
                </a:moveTo>
                <a:lnTo>
                  <a:pt x="3459520" y="6374535"/>
                </a:lnTo>
                <a:lnTo>
                  <a:pt x="3638761" y="6288190"/>
                </a:lnTo>
                <a:cubicBezTo>
                  <a:pt x="4681799" y="5721578"/>
                  <a:pt x="5389868" y="4616487"/>
                  <a:pt x="5389868" y="3346018"/>
                </a:cubicBezTo>
                <a:cubicBezTo>
                  <a:pt x="5389868" y="1498063"/>
                  <a:pt x="3891805" y="0"/>
                  <a:pt x="2043850" y="0"/>
                </a:cubicBezTo>
                <a:cubicBezTo>
                  <a:pt x="1336430" y="0"/>
                  <a:pt x="680285" y="219535"/>
                  <a:pt x="139826" y="594192"/>
                </a:cubicBezTo>
                <a:lnTo>
                  <a:pt x="0" y="700065"/>
                </a:lnTo>
                <a:lnTo>
                  <a:pt x="0" y="5991971"/>
                </a:lnTo>
                <a:lnTo>
                  <a:pt x="139827" y="6097845"/>
                </a:lnTo>
                <a:cubicBezTo>
                  <a:pt x="217035" y="6151367"/>
                  <a:pt x="296605" y="6201724"/>
                  <a:pt x="378347" y="6248727"/>
                </a:cubicBezTo>
                <a:close/>
              </a:path>
            </a:pathLst>
          </a:custGeom>
          <a:solidFill>
            <a:srgbClr val="FFFFFF">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b="0" i="0" u="none" strike="noStrike" cap="none" dirty="0">
              <a:solidFill>
                <a:srgbClr val="FFFFFF"/>
              </a:solidFill>
              <a:latin typeface="Calibri"/>
              <a:ea typeface="Calibri"/>
              <a:cs typeface="Calibri"/>
              <a:sym typeface="Calibri"/>
            </a:endParaRPr>
          </a:p>
        </p:txBody>
      </p:sp>
      <p:pic>
        <p:nvPicPr>
          <p:cNvPr id="79" name="Google Shape;79;p13"/>
          <p:cNvPicPr preferRelativeResize="0"/>
          <p:nvPr/>
        </p:nvPicPr>
        <p:blipFill rotWithShape="1">
          <a:blip r:embed="rId2">
            <a:alphaModFix/>
          </a:blip>
          <a:srcRect/>
          <a:stretch/>
        </p:blipFill>
        <p:spPr>
          <a:xfrm>
            <a:off x="5177307" y="186298"/>
            <a:ext cx="3812148" cy="601304"/>
          </a:xfrm>
          <a:prstGeom prst="rect">
            <a:avLst/>
          </a:prstGeom>
          <a:noFill/>
          <a:ln>
            <a:noFill/>
          </a:ln>
        </p:spPr>
      </p:pic>
      <p:pic>
        <p:nvPicPr>
          <p:cNvPr id="80" name="Google Shape;80;p13" descr="Una caricatura de una ciudad&#10;&#10;Descripción generada automáticamente"/>
          <p:cNvPicPr preferRelativeResize="0"/>
          <p:nvPr/>
        </p:nvPicPr>
        <p:blipFill rotWithShape="1">
          <a:blip r:embed="rId3">
            <a:alphaModFix/>
          </a:blip>
          <a:srcRect l="9870" r="6482"/>
          <a:stretch/>
        </p:blipFill>
        <p:spPr>
          <a:xfrm>
            <a:off x="1" y="10"/>
            <a:ext cx="4711067" cy="5589566"/>
          </a:xfrm>
          <a:custGeom>
            <a:avLst/>
            <a:gdLst/>
            <a:ahLst/>
            <a:cxnLst/>
            <a:rect l="l" t="t" r="r" b="b"/>
            <a:pathLst>
              <a:path w="5234519" h="6210629" extrusionOk="0">
                <a:moveTo>
                  <a:pt x="1082595" y="0"/>
                </a:moveTo>
                <a:lnTo>
                  <a:pt x="3027450" y="0"/>
                </a:lnTo>
                <a:lnTo>
                  <a:pt x="3291029" y="96471"/>
                </a:lnTo>
                <a:cubicBezTo>
                  <a:pt x="4433137" y="579542"/>
                  <a:pt x="5234519" y="1710443"/>
                  <a:pt x="5234519" y="3028517"/>
                </a:cubicBezTo>
                <a:cubicBezTo>
                  <a:pt x="5234519" y="4785949"/>
                  <a:pt x="3809839" y="6210629"/>
                  <a:pt x="2052407" y="6210629"/>
                </a:cubicBezTo>
                <a:cubicBezTo>
                  <a:pt x="1283531" y="6210629"/>
                  <a:pt x="578345" y="5937936"/>
                  <a:pt x="28288" y="5483989"/>
                </a:cubicBezTo>
                <a:lnTo>
                  <a:pt x="0" y="5458279"/>
                </a:lnTo>
                <a:lnTo>
                  <a:pt x="0" y="598754"/>
                </a:lnTo>
                <a:lnTo>
                  <a:pt x="28288" y="573044"/>
                </a:lnTo>
                <a:cubicBezTo>
                  <a:pt x="303317" y="346070"/>
                  <a:pt x="617127" y="164410"/>
                  <a:pt x="958290" y="39494"/>
                </a:cubicBezTo>
                <a:close/>
              </a:path>
            </a:pathLst>
          </a:custGeom>
          <a:noFill/>
          <a:ln>
            <a:noFill/>
          </a:ln>
        </p:spPr>
      </p:pic>
      <p:sp>
        <p:nvSpPr>
          <p:cNvPr id="82" name="Google Shape;82;p13"/>
          <p:cNvSpPr txBox="1">
            <a:spLocks noGrp="1"/>
          </p:cNvSpPr>
          <p:nvPr>
            <p:ph type="title"/>
          </p:nvPr>
        </p:nvSpPr>
        <p:spPr>
          <a:xfrm>
            <a:off x="3004575" y="3476150"/>
            <a:ext cx="5995800" cy="1603200"/>
          </a:xfrm>
          <a:prstGeom prst="rect">
            <a:avLst/>
          </a:prstGeom>
          <a:solidFill>
            <a:srgbClr val="898B90">
              <a:alpha val="68300"/>
            </a:srgbClr>
          </a:solidFill>
          <a:ln>
            <a:noFill/>
          </a:ln>
        </p:spPr>
        <p:txBody>
          <a:bodyPr spcFirstLastPara="1" wrap="square" lIns="91425" tIns="45700" rIns="91425" bIns="45700" anchor="t" anchorCtr="0">
            <a:noAutofit/>
          </a:bodyPr>
          <a:lstStyle>
            <a:lvl1pPr lvl="0" algn="r" rtl="0">
              <a:spcBef>
                <a:spcPts val="0"/>
              </a:spcBef>
              <a:spcAft>
                <a:spcPts val="0"/>
              </a:spcAft>
              <a:buNone/>
              <a:defRPr sz="5400">
                <a:latin typeface="Calibri" panose="020F0502020204030204" pitchFamily="34" charset="0"/>
                <a:cs typeface="Calibri" panose="020F0502020204030204" pitchFamily="34" charset="0"/>
              </a:defRPr>
            </a:lvl1pPr>
            <a:lvl2pPr lvl="1" algn="r" rtl="0">
              <a:spcBef>
                <a:spcPts val="0"/>
              </a:spcBef>
              <a:spcAft>
                <a:spcPts val="0"/>
              </a:spcAft>
              <a:buNone/>
              <a:defRPr sz="5400"/>
            </a:lvl2pPr>
            <a:lvl3pPr lvl="2" algn="r" rtl="0">
              <a:spcBef>
                <a:spcPts val="0"/>
              </a:spcBef>
              <a:spcAft>
                <a:spcPts val="0"/>
              </a:spcAft>
              <a:buNone/>
              <a:defRPr sz="5400"/>
            </a:lvl3pPr>
            <a:lvl4pPr lvl="3" algn="r" rtl="0">
              <a:spcBef>
                <a:spcPts val="0"/>
              </a:spcBef>
              <a:spcAft>
                <a:spcPts val="0"/>
              </a:spcAft>
              <a:buNone/>
              <a:defRPr sz="5400"/>
            </a:lvl4pPr>
            <a:lvl5pPr lvl="4" algn="r" rtl="0">
              <a:spcBef>
                <a:spcPts val="0"/>
              </a:spcBef>
              <a:spcAft>
                <a:spcPts val="0"/>
              </a:spcAft>
              <a:buNone/>
              <a:defRPr sz="5400"/>
            </a:lvl5pPr>
            <a:lvl6pPr lvl="5" algn="r" rtl="0">
              <a:spcBef>
                <a:spcPts val="0"/>
              </a:spcBef>
              <a:spcAft>
                <a:spcPts val="0"/>
              </a:spcAft>
              <a:buNone/>
              <a:defRPr sz="5400"/>
            </a:lvl6pPr>
            <a:lvl7pPr lvl="6" algn="r" rtl="0">
              <a:spcBef>
                <a:spcPts val="0"/>
              </a:spcBef>
              <a:spcAft>
                <a:spcPts val="0"/>
              </a:spcAft>
              <a:buNone/>
              <a:defRPr sz="5400"/>
            </a:lvl7pPr>
            <a:lvl8pPr lvl="7" algn="r" rtl="0">
              <a:spcBef>
                <a:spcPts val="0"/>
              </a:spcBef>
              <a:spcAft>
                <a:spcPts val="0"/>
              </a:spcAft>
              <a:buNone/>
              <a:defRPr sz="5400"/>
            </a:lvl8pPr>
            <a:lvl9pPr lvl="8" algn="r" rtl="0">
              <a:spcBef>
                <a:spcPts val="0"/>
              </a:spcBef>
              <a:spcAft>
                <a:spcPts val="0"/>
              </a:spcAft>
              <a:buNone/>
              <a:defRPr sz="5400"/>
            </a:lvl9pPr>
          </a:lstStyle>
          <a:p>
            <a:endParaRPr lang="es-CL" dirty="0"/>
          </a:p>
        </p:txBody>
      </p:sp>
    </p:spTree>
    <p:extLst>
      <p:ext uri="{BB962C8B-B14F-4D97-AF65-F5344CB8AC3E}">
        <p14:creationId xmlns:p14="http://schemas.microsoft.com/office/powerpoint/2010/main" val="12031424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Título y objetos">
    <p:spTree>
      <p:nvGrpSpPr>
        <p:cNvPr id="1" name=""/>
        <p:cNvGrpSpPr/>
        <p:nvPr/>
      </p:nvGrpSpPr>
      <p:grpSpPr>
        <a:xfrm>
          <a:off x="0" y="0"/>
          <a:ext cx="0" cy="0"/>
          <a:chOff x="0" y="0"/>
          <a:chExt cx="0" cy="0"/>
        </a:xfrm>
      </p:grpSpPr>
      <p:pic>
        <p:nvPicPr>
          <p:cNvPr id="3" name="Google Shape;89;p14">
            <a:extLst>
              <a:ext uri="{FF2B5EF4-FFF2-40B4-BE49-F238E27FC236}">
                <a16:creationId xmlns:a16="http://schemas.microsoft.com/office/drawing/2014/main" id="{E3AB6E11-6991-6C43-867B-8E4C1F509E0B}"/>
              </a:ext>
            </a:extLst>
          </p:cNvPr>
          <p:cNvPicPr preferRelativeResize="0"/>
          <p:nvPr userDrawn="1"/>
        </p:nvPicPr>
        <p:blipFill>
          <a:blip r:embed="rId2">
            <a:alphaModFix/>
          </a:blip>
          <a:stretch>
            <a:fillRect/>
          </a:stretch>
        </p:blipFill>
        <p:spPr>
          <a:xfrm>
            <a:off x="6331749" y="541813"/>
            <a:ext cx="2746703" cy="459625"/>
          </a:xfrm>
          <a:prstGeom prst="rect">
            <a:avLst/>
          </a:prstGeom>
          <a:noFill/>
          <a:ln>
            <a:noFill/>
          </a:ln>
        </p:spPr>
      </p:pic>
      <p:sp>
        <p:nvSpPr>
          <p:cNvPr id="4" name="Google Shape;90;p14">
            <a:extLst>
              <a:ext uri="{FF2B5EF4-FFF2-40B4-BE49-F238E27FC236}">
                <a16:creationId xmlns:a16="http://schemas.microsoft.com/office/drawing/2014/main" id="{AE494DDC-99BC-EE4F-A617-8A9307C9AFC0}"/>
              </a:ext>
            </a:extLst>
          </p:cNvPr>
          <p:cNvSpPr txBox="1">
            <a:spLocks noGrp="1"/>
          </p:cNvSpPr>
          <p:nvPr>
            <p:ph type="body" idx="1"/>
          </p:nvPr>
        </p:nvSpPr>
        <p:spPr>
          <a:xfrm>
            <a:off x="446550" y="1371000"/>
            <a:ext cx="8555700" cy="5137800"/>
          </a:xfrm>
          <a:prstGeom prst="rect">
            <a:avLst/>
          </a:prstGeom>
          <a:noFill/>
          <a:ln>
            <a:noFill/>
          </a:ln>
        </p:spPr>
        <p:txBody>
          <a:bodyPr spcFirstLastPara="1" wrap="square" lIns="91425" tIns="45700" rIns="91425" bIns="45700" anchor="t" anchorCtr="0">
            <a:noAutofit/>
          </a:bodyPr>
          <a:lstStyle>
            <a:lvl1pPr marL="457200" marR="0" lvl="0" indent="-406400" algn="just" rtl="0">
              <a:lnSpc>
                <a:spcPct val="90000"/>
              </a:lnSpc>
              <a:spcBef>
                <a:spcPts val="1000"/>
              </a:spcBef>
              <a:spcAft>
                <a:spcPts val="0"/>
              </a:spcAft>
              <a:buClr>
                <a:srgbClr val="DE3075"/>
              </a:buClr>
              <a:buSzPts val="2800"/>
              <a:buFont typeface="Franklin Gothic"/>
              <a:buChar char="»"/>
              <a:defRPr lang="es-ES_tradnl" sz="2400" b="0" i="0" u="none" strike="noStrike" cap="none" noProof="0" dirty="0">
                <a:solidFill>
                  <a:schemeClr val="tx1"/>
                </a:solidFill>
                <a:latin typeface="Calibri" panose="020F0502020204030204" pitchFamily="34" charset="0"/>
                <a:ea typeface="Calibri" panose="020F0502020204030204" pitchFamily="34" charset="0"/>
                <a:cs typeface="Calibri" panose="020F0502020204030204" pitchFamily="34" charset="0"/>
                <a:sym typeface="Franklin Gothic"/>
              </a:defRPr>
            </a:lvl1pPr>
            <a:lvl2pPr marL="914400" marR="0" lvl="1" indent="-381000" algn="l" rtl="0">
              <a:lnSpc>
                <a:spcPct val="90000"/>
              </a:lnSpc>
              <a:spcBef>
                <a:spcPts val="500"/>
              </a:spcBef>
              <a:spcAft>
                <a:spcPts val="0"/>
              </a:spcAft>
              <a:buClr>
                <a:schemeClr val="accent2"/>
              </a:buClr>
              <a:buSzPts val="2400"/>
              <a:buFont typeface="Franklin Gothic"/>
              <a:buChar char="•"/>
              <a:defRPr sz="2000" i="0" u="none" strike="noStrike" cap="none">
                <a:solidFill>
                  <a:srgbClr val="818990"/>
                </a:solidFill>
                <a:latin typeface="Franklin Gothic"/>
                <a:ea typeface="Franklin Gothic"/>
                <a:cs typeface="Franklin Gothic"/>
                <a:sym typeface="Franklin Gothic"/>
              </a:defRPr>
            </a:lvl2pPr>
            <a:lvl3pPr marL="1371600" marR="0" lvl="2" indent="-342900" algn="l" rtl="0">
              <a:lnSpc>
                <a:spcPct val="90000"/>
              </a:lnSpc>
              <a:spcBef>
                <a:spcPts val="500"/>
              </a:spcBef>
              <a:spcAft>
                <a:spcPts val="0"/>
              </a:spcAft>
              <a:buClr>
                <a:schemeClr val="dk2"/>
              </a:buClr>
              <a:buSzPts val="1800"/>
              <a:buFont typeface="Franklin Gothic"/>
              <a:buChar char="○"/>
              <a:defRPr sz="1800" i="0" u="none" strike="noStrike" cap="none">
                <a:solidFill>
                  <a:schemeClr val="dk2"/>
                </a:solidFill>
                <a:latin typeface="Franklin Gothic"/>
                <a:ea typeface="Franklin Gothic"/>
                <a:cs typeface="Franklin Gothic"/>
                <a:sym typeface="Franklin Gothic"/>
              </a:defRPr>
            </a:lvl3pPr>
            <a:lvl4pPr marL="1828800" marR="0" lvl="3" indent="-330200" algn="l" rtl="0">
              <a:lnSpc>
                <a:spcPct val="90000"/>
              </a:lnSpc>
              <a:spcBef>
                <a:spcPts val="500"/>
              </a:spcBef>
              <a:spcAft>
                <a:spcPts val="0"/>
              </a:spcAft>
              <a:buClr>
                <a:schemeClr val="dk2"/>
              </a:buClr>
              <a:buSzPts val="1600"/>
              <a:buFont typeface="Franklin Gothic"/>
              <a:buChar char="•"/>
              <a:defRPr sz="1600" i="0" u="none" strike="noStrike" cap="none">
                <a:solidFill>
                  <a:schemeClr val="dk2"/>
                </a:solidFill>
                <a:latin typeface="Franklin Gothic"/>
                <a:ea typeface="Franklin Gothic"/>
                <a:cs typeface="Franklin Gothic"/>
                <a:sym typeface="Franklin Gothic"/>
              </a:defRPr>
            </a:lvl4pPr>
            <a:lvl5pPr marL="2286000" marR="0" lvl="4" indent="-317500" algn="l" rtl="0">
              <a:lnSpc>
                <a:spcPct val="90000"/>
              </a:lnSpc>
              <a:spcBef>
                <a:spcPts val="500"/>
              </a:spcBef>
              <a:spcAft>
                <a:spcPts val="0"/>
              </a:spcAft>
              <a:buClr>
                <a:schemeClr val="dk2"/>
              </a:buClr>
              <a:buSzPts val="1400"/>
              <a:buFont typeface="Franklin Gothic"/>
              <a:buChar char="•"/>
              <a:defRPr i="0" u="none" strike="noStrike" cap="none">
                <a:solidFill>
                  <a:schemeClr val="dk2"/>
                </a:solidFill>
                <a:latin typeface="Franklin Gothic"/>
                <a:ea typeface="Franklin Gothic"/>
                <a:cs typeface="Franklin Gothic"/>
                <a:sym typeface="Franklin Gothic"/>
              </a:defRPr>
            </a:lvl5pPr>
            <a:lvl6pPr marL="2743200" marR="0" lvl="5" indent="-304800" algn="l" rtl="0">
              <a:lnSpc>
                <a:spcPct val="90000"/>
              </a:lnSpc>
              <a:spcBef>
                <a:spcPts val="500"/>
              </a:spcBef>
              <a:spcAft>
                <a:spcPts val="0"/>
              </a:spcAft>
              <a:buClr>
                <a:schemeClr val="dk2"/>
              </a:buClr>
              <a:buSzPts val="1200"/>
              <a:buFont typeface="Franklin Gothic"/>
              <a:buChar char="•"/>
              <a:defRPr sz="1200" i="0" u="none" strike="noStrike" cap="none">
                <a:solidFill>
                  <a:schemeClr val="dk2"/>
                </a:solidFill>
                <a:latin typeface="Franklin Gothic"/>
                <a:ea typeface="Franklin Gothic"/>
                <a:cs typeface="Franklin Gothic"/>
                <a:sym typeface="Franklin Gothic"/>
              </a:defRPr>
            </a:lvl6pPr>
            <a:lvl7pPr marL="3200400" marR="0" lvl="6" indent="-292100" algn="l" rtl="0">
              <a:lnSpc>
                <a:spcPct val="90000"/>
              </a:lnSpc>
              <a:spcBef>
                <a:spcPts val="500"/>
              </a:spcBef>
              <a:spcAft>
                <a:spcPts val="0"/>
              </a:spcAft>
              <a:buClr>
                <a:schemeClr val="dk2"/>
              </a:buClr>
              <a:buSzPts val="1000"/>
              <a:buFont typeface="Franklin Gothic"/>
              <a:buChar char="•"/>
              <a:defRPr sz="1000" i="0" u="none" strike="noStrike" cap="none">
                <a:solidFill>
                  <a:schemeClr val="dk2"/>
                </a:solidFill>
                <a:latin typeface="Franklin Gothic"/>
                <a:ea typeface="Franklin Gothic"/>
                <a:cs typeface="Franklin Gothic"/>
                <a:sym typeface="Franklin Gothic"/>
              </a:defRPr>
            </a:lvl7pPr>
            <a:lvl8pPr marL="3657600" marR="0" lvl="7" indent="-279400" algn="l" rtl="0">
              <a:lnSpc>
                <a:spcPct val="90000"/>
              </a:lnSpc>
              <a:spcBef>
                <a:spcPts val="500"/>
              </a:spcBef>
              <a:spcAft>
                <a:spcPts val="0"/>
              </a:spcAft>
              <a:buClr>
                <a:schemeClr val="dk2"/>
              </a:buClr>
              <a:buSzPts val="800"/>
              <a:buFont typeface="Franklin Gothic"/>
              <a:buChar char="•"/>
              <a:defRPr sz="800" i="0" u="none" strike="noStrike" cap="none">
                <a:solidFill>
                  <a:schemeClr val="dk2"/>
                </a:solidFill>
                <a:latin typeface="Franklin Gothic"/>
                <a:ea typeface="Franklin Gothic"/>
                <a:cs typeface="Franklin Gothic"/>
                <a:sym typeface="Franklin Gothic"/>
              </a:defRPr>
            </a:lvl8pPr>
            <a:lvl9pPr marL="4114800" marR="0" lvl="8" indent="-266700" algn="l" rtl="0">
              <a:lnSpc>
                <a:spcPct val="90000"/>
              </a:lnSpc>
              <a:spcBef>
                <a:spcPts val="500"/>
              </a:spcBef>
              <a:spcAft>
                <a:spcPts val="0"/>
              </a:spcAft>
              <a:buClr>
                <a:schemeClr val="dk2"/>
              </a:buClr>
              <a:buSzPts val="600"/>
              <a:buFont typeface="Franklin Gothic"/>
              <a:buChar char="•"/>
              <a:defRPr sz="600" i="0" u="none" strike="noStrike" cap="none">
                <a:solidFill>
                  <a:schemeClr val="dk2"/>
                </a:solidFill>
                <a:latin typeface="Franklin Gothic"/>
                <a:ea typeface="Franklin Gothic"/>
                <a:cs typeface="Franklin Gothic"/>
                <a:sym typeface="Franklin Gothic"/>
              </a:defRPr>
            </a:lvl9pPr>
          </a:lstStyle>
          <a:p>
            <a:endParaRPr lang="es-ES_tradnl" noProof="0" dirty="0"/>
          </a:p>
        </p:txBody>
      </p:sp>
      <p:sp>
        <p:nvSpPr>
          <p:cNvPr id="5" name="Google Shape;84;p14">
            <a:extLst>
              <a:ext uri="{FF2B5EF4-FFF2-40B4-BE49-F238E27FC236}">
                <a16:creationId xmlns:a16="http://schemas.microsoft.com/office/drawing/2014/main" id="{7BBBC095-BF25-AB45-9B2E-63DE4784150D}"/>
              </a:ext>
            </a:extLst>
          </p:cNvPr>
          <p:cNvSpPr/>
          <p:nvPr userDrawn="1"/>
        </p:nvSpPr>
        <p:spPr>
          <a:xfrm>
            <a:off x="1372975" y="212725"/>
            <a:ext cx="4806374" cy="813000"/>
          </a:xfrm>
          <a:prstGeom prst="parallelogram">
            <a:avLst>
              <a:gd name="adj" fmla="val 45310"/>
            </a:avLst>
          </a:prstGeom>
          <a:solidFill>
            <a:schemeClr val="bg1">
              <a:lumMod val="6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Bebas Neue" panose="020B0606020202050201" pitchFamily="34" charset="77"/>
            </a:endParaRPr>
          </a:p>
        </p:txBody>
      </p:sp>
      <p:sp>
        <p:nvSpPr>
          <p:cNvPr id="6" name="Google Shape;85;p14">
            <a:extLst>
              <a:ext uri="{FF2B5EF4-FFF2-40B4-BE49-F238E27FC236}">
                <a16:creationId xmlns:a16="http://schemas.microsoft.com/office/drawing/2014/main" id="{CBD8C3FB-CE2C-D341-A8B2-D1148EE42D38}"/>
              </a:ext>
            </a:extLst>
          </p:cNvPr>
          <p:cNvSpPr/>
          <p:nvPr userDrawn="1"/>
        </p:nvSpPr>
        <p:spPr>
          <a:xfrm>
            <a:off x="770850" y="212725"/>
            <a:ext cx="903600" cy="813000"/>
          </a:xfrm>
          <a:prstGeom prst="parallelogram">
            <a:avLst>
              <a:gd name="adj" fmla="val 45310"/>
            </a:avLst>
          </a:prstGeom>
          <a:solidFill>
            <a:srgbClr val="00B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 name="Google Shape;86;p14">
            <a:extLst>
              <a:ext uri="{FF2B5EF4-FFF2-40B4-BE49-F238E27FC236}">
                <a16:creationId xmlns:a16="http://schemas.microsoft.com/office/drawing/2014/main" id="{BE500359-DC74-F244-BFE5-4E152FBF2F3E}"/>
              </a:ext>
            </a:extLst>
          </p:cNvPr>
          <p:cNvSpPr/>
          <p:nvPr userDrawn="1"/>
        </p:nvSpPr>
        <p:spPr>
          <a:xfrm>
            <a:off x="146422" y="212725"/>
            <a:ext cx="903600" cy="813000"/>
          </a:xfrm>
          <a:prstGeom prst="parallelogram">
            <a:avLst>
              <a:gd name="adj" fmla="val 45310"/>
            </a:avLst>
          </a:prstGeom>
          <a:solidFill>
            <a:srgbClr val="00B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 name="Google Shape;87;p14">
            <a:extLst>
              <a:ext uri="{FF2B5EF4-FFF2-40B4-BE49-F238E27FC236}">
                <a16:creationId xmlns:a16="http://schemas.microsoft.com/office/drawing/2014/main" id="{0DA34779-9BC0-A84C-AD8B-8649ADF737E1}"/>
              </a:ext>
            </a:extLst>
          </p:cNvPr>
          <p:cNvSpPr txBox="1">
            <a:spLocks noGrp="1"/>
          </p:cNvSpPr>
          <p:nvPr>
            <p:ph type="title"/>
          </p:nvPr>
        </p:nvSpPr>
        <p:spPr>
          <a:xfrm>
            <a:off x="1763699" y="212725"/>
            <a:ext cx="3381325" cy="813000"/>
          </a:xfrm>
          <a:prstGeom prst="rect">
            <a:avLst/>
          </a:prstGeom>
          <a:solidFill>
            <a:schemeClr val="bg1">
              <a:lumMod val="65000"/>
            </a:schemeClr>
          </a:solidFill>
          <a:ln>
            <a:noFill/>
          </a:ln>
        </p:spPr>
        <p:txBody>
          <a:bodyPr spcFirstLastPara="1" wrap="square" lIns="91425" tIns="45700" rIns="91425" bIns="45700" anchor="ctr" anchorCtr="0">
            <a:noAutofit/>
          </a:bodyPr>
          <a:lstStyle>
            <a:lvl1pPr lvl="0" algn="l" rtl="0">
              <a:lnSpc>
                <a:spcPct val="90000"/>
              </a:lnSpc>
              <a:spcBef>
                <a:spcPts val="0"/>
              </a:spcBef>
              <a:spcAft>
                <a:spcPts val="0"/>
              </a:spcAft>
              <a:buClr>
                <a:srgbClr val="818990"/>
              </a:buClr>
              <a:buSzPts val="1800"/>
              <a:buNone/>
              <a:defRPr>
                <a:latin typeface="Calibri" panose="020F0502020204030204" pitchFamily="34" charset="0"/>
                <a:cs typeface="Calibri" panose="020F0502020204030204" pitchFamily="34" charset="0"/>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lang="es-ES_tradnl" noProof="0" dirty="0"/>
          </a:p>
        </p:txBody>
      </p:sp>
    </p:spTree>
    <p:extLst>
      <p:ext uri="{BB962C8B-B14F-4D97-AF65-F5344CB8AC3E}">
        <p14:creationId xmlns:p14="http://schemas.microsoft.com/office/powerpoint/2010/main" val="41006737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ítulo y objetos">
    <p:spTree>
      <p:nvGrpSpPr>
        <p:cNvPr id="1" name=""/>
        <p:cNvGrpSpPr/>
        <p:nvPr/>
      </p:nvGrpSpPr>
      <p:grpSpPr>
        <a:xfrm>
          <a:off x="0" y="0"/>
          <a:ext cx="0" cy="0"/>
          <a:chOff x="0" y="0"/>
          <a:chExt cx="0" cy="0"/>
        </a:xfrm>
      </p:grpSpPr>
      <p:pic>
        <p:nvPicPr>
          <p:cNvPr id="3" name="Google Shape;89;p14">
            <a:extLst>
              <a:ext uri="{FF2B5EF4-FFF2-40B4-BE49-F238E27FC236}">
                <a16:creationId xmlns:a16="http://schemas.microsoft.com/office/drawing/2014/main" id="{E3AB6E11-6991-6C43-867B-8E4C1F509E0B}"/>
              </a:ext>
            </a:extLst>
          </p:cNvPr>
          <p:cNvPicPr preferRelativeResize="0"/>
          <p:nvPr userDrawn="1"/>
        </p:nvPicPr>
        <p:blipFill>
          <a:blip r:embed="rId2">
            <a:alphaModFix/>
          </a:blip>
          <a:stretch>
            <a:fillRect/>
          </a:stretch>
        </p:blipFill>
        <p:spPr>
          <a:xfrm>
            <a:off x="6331749" y="541813"/>
            <a:ext cx="2746703" cy="459625"/>
          </a:xfrm>
          <a:prstGeom prst="rect">
            <a:avLst/>
          </a:prstGeom>
          <a:noFill/>
          <a:ln>
            <a:noFill/>
          </a:ln>
        </p:spPr>
      </p:pic>
      <p:sp>
        <p:nvSpPr>
          <p:cNvPr id="4" name="Google Shape;90;p14">
            <a:extLst>
              <a:ext uri="{FF2B5EF4-FFF2-40B4-BE49-F238E27FC236}">
                <a16:creationId xmlns:a16="http://schemas.microsoft.com/office/drawing/2014/main" id="{AE494DDC-99BC-EE4F-A617-8A9307C9AFC0}"/>
              </a:ext>
            </a:extLst>
          </p:cNvPr>
          <p:cNvSpPr txBox="1">
            <a:spLocks noGrp="1"/>
          </p:cNvSpPr>
          <p:nvPr>
            <p:ph type="body" idx="1"/>
          </p:nvPr>
        </p:nvSpPr>
        <p:spPr>
          <a:xfrm>
            <a:off x="446550" y="1371000"/>
            <a:ext cx="8555700" cy="5137800"/>
          </a:xfrm>
          <a:prstGeom prst="rect">
            <a:avLst/>
          </a:prstGeom>
          <a:noFill/>
          <a:ln>
            <a:noFill/>
          </a:ln>
        </p:spPr>
        <p:txBody>
          <a:bodyPr spcFirstLastPara="1" wrap="square" lIns="91425" tIns="45700" rIns="91425" bIns="45700" anchor="t" anchorCtr="0">
            <a:noAutofit/>
          </a:bodyPr>
          <a:lstStyle>
            <a:lvl1pPr marL="457200" marR="0" lvl="0" indent="-406400" algn="just" rtl="0">
              <a:lnSpc>
                <a:spcPct val="90000"/>
              </a:lnSpc>
              <a:spcBef>
                <a:spcPts val="1000"/>
              </a:spcBef>
              <a:spcAft>
                <a:spcPts val="0"/>
              </a:spcAft>
              <a:buClr>
                <a:srgbClr val="DE3075"/>
              </a:buClr>
              <a:buSzPts val="2800"/>
              <a:buFont typeface="Franklin Gothic"/>
              <a:buChar char="»"/>
              <a:defRPr sz="2400" i="0" u="none" strike="noStrike" cap="none">
                <a:solidFill>
                  <a:schemeClr val="tx1"/>
                </a:solidFill>
                <a:latin typeface="Calibri" panose="020F0502020204030204" pitchFamily="34" charset="0"/>
                <a:ea typeface="Calibri" panose="020F0502020204030204" pitchFamily="34" charset="0"/>
                <a:cs typeface="Calibri" panose="020F0502020204030204" pitchFamily="34" charset="0"/>
                <a:sym typeface="Franklin Gothic"/>
              </a:defRPr>
            </a:lvl1pPr>
            <a:lvl2pPr marL="914400" marR="0" lvl="1" indent="-381000" algn="l" rtl="0">
              <a:lnSpc>
                <a:spcPct val="90000"/>
              </a:lnSpc>
              <a:spcBef>
                <a:spcPts val="500"/>
              </a:spcBef>
              <a:spcAft>
                <a:spcPts val="0"/>
              </a:spcAft>
              <a:buClr>
                <a:schemeClr val="accent2"/>
              </a:buClr>
              <a:buSzPts val="2400"/>
              <a:buFont typeface="Franklin Gothic"/>
              <a:buChar char="•"/>
              <a:defRPr sz="2000" i="0" u="none" strike="noStrike" cap="none">
                <a:solidFill>
                  <a:srgbClr val="818990"/>
                </a:solidFill>
                <a:latin typeface="Franklin Gothic"/>
                <a:ea typeface="Franklin Gothic"/>
                <a:cs typeface="Franklin Gothic"/>
                <a:sym typeface="Franklin Gothic"/>
              </a:defRPr>
            </a:lvl2pPr>
            <a:lvl3pPr marL="1371600" marR="0" lvl="2" indent="-342900" algn="l" rtl="0">
              <a:lnSpc>
                <a:spcPct val="90000"/>
              </a:lnSpc>
              <a:spcBef>
                <a:spcPts val="500"/>
              </a:spcBef>
              <a:spcAft>
                <a:spcPts val="0"/>
              </a:spcAft>
              <a:buClr>
                <a:schemeClr val="dk2"/>
              </a:buClr>
              <a:buSzPts val="1800"/>
              <a:buFont typeface="Franklin Gothic"/>
              <a:buChar char="○"/>
              <a:defRPr sz="1800" i="0" u="none" strike="noStrike" cap="none">
                <a:solidFill>
                  <a:schemeClr val="dk2"/>
                </a:solidFill>
                <a:latin typeface="Franklin Gothic"/>
                <a:ea typeface="Franklin Gothic"/>
                <a:cs typeface="Franklin Gothic"/>
                <a:sym typeface="Franklin Gothic"/>
              </a:defRPr>
            </a:lvl3pPr>
            <a:lvl4pPr marL="1828800" marR="0" lvl="3" indent="-330200" algn="l" rtl="0">
              <a:lnSpc>
                <a:spcPct val="90000"/>
              </a:lnSpc>
              <a:spcBef>
                <a:spcPts val="500"/>
              </a:spcBef>
              <a:spcAft>
                <a:spcPts val="0"/>
              </a:spcAft>
              <a:buClr>
                <a:schemeClr val="dk2"/>
              </a:buClr>
              <a:buSzPts val="1600"/>
              <a:buFont typeface="Franklin Gothic"/>
              <a:buChar char="•"/>
              <a:defRPr sz="1600" i="0" u="none" strike="noStrike" cap="none">
                <a:solidFill>
                  <a:schemeClr val="dk2"/>
                </a:solidFill>
                <a:latin typeface="Franklin Gothic"/>
                <a:ea typeface="Franklin Gothic"/>
                <a:cs typeface="Franklin Gothic"/>
                <a:sym typeface="Franklin Gothic"/>
              </a:defRPr>
            </a:lvl4pPr>
            <a:lvl5pPr marL="2286000" marR="0" lvl="4" indent="-317500" algn="l" rtl="0">
              <a:lnSpc>
                <a:spcPct val="90000"/>
              </a:lnSpc>
              <a:spcBef>
                <a:spcPts val="500"/>
              </a:spcBef>
              <a:spcAft>
                <a:spcPts val="0"/>
              </a:spcAft>
              <a:buClr>
                <a:schemeClr val="dk2"/>
              </a:buClr>
              <a:buSzPts val="1400"/>
              <a:buFont typeface="Franklin Gothic"/>
              <a:buChar char="•"/>
              <a:defRPr i="0" u="none" strike="noStrike" cap="none">
                <a:solidFill>
                  <a:schemeClr val="dk2"/>
                </a:solidFill>
                <a:latin typeface="Franklin Gothic"/>
                <a:ea typeface="Franklin Gothic"/>
                <a:cs typeface="Franklin Gothic"/>
                <a:sym typeface="Franklin Gothic"/>
              </a:defRPr>
            </a:lvl5pPr>
            <a:lvl6pPr marL="2743200" marR="0" lvl="5" indent="-304800" algn="l" rtl="0">
              <a:lnSpc>
                <a:spcPct val="90000"/>
              </a:lnSpc>
              <a:spcBef>
                <a:spcPts val="500"/>
              </a:spcBef>
              <a:spcAft>
                <a:spcPts val="0"/>
              </a:spcAft>
              <a:buClr>
                <a:schemeClr val="dk2"/>
              </a:buClr>
              <a:buSzPts val="1200"/>
              <a:buFont typeface="Franklin Gothic"/>
              <a:buChar char="•"/>
              <a:defRPr sz="1200" i="0" u="none" strike="noStrike" cap="none">
                <a:solidFill>
                  <a:schemeClr val="dk2"/>
                </a:solidFill>
                <a:latin typeface="Franklin Gothic"/>
                <a:ea typeface="Franklin Gothic"/>
                <a:cs typeface="Franklin Gothic"/>
                <a:sym typeface="Franklin Gothic"/>
              </a:defRPr>
            </a:lvl6pPr>
            <a:lvl7pPr marL="3200400" marR="0" lvl="6" indent="-292100" algn="l" rtl="0">
              <a:lnSpc>
                <a:spcPct val="90000"/>
              </a:lnSpc>
              <a:spcBef>
                <a:spcPts val="500"/>
              </a:spcBef>
              <a:spcAft>
                <a:spcPts val="0"/>
              </a:spcAft>
              <a:buClr>
                <a:schemeClr val="dk2"/>
              </a:buClr>
              <a:buSzPts val="1000"/>
              <a:buFont typeface="Franklin Gothic"/>
              <a:buChar char="•"/>
              <a:defRPr sz="1000" i="0" u="none" strike="noStrike" cap="none">
                <a:solidFill>
                  <a:schemeClr val="dk2"/>
                </a:solidFill>
                <a:latin typeface="Franklin Gothic"/>
                <a:ea typeface="Franklin Gothic"/>
                <a:cs typeface="Franklin Gothic"/>
                <a:sym typeface="Franklin Gothic"/>
              </a:defRPr>
            </a:lvl7pPr>
            <a:lvl8pPr marL="3657600" marR="0" lvl="7" indent="-279400" algn="l" rtl="0">
              <a:lnSpc>
                <a:spcPct val="90000"/>
              </a:lnSpc>
              <a:spcBef>
                <a:spcPts val="500"/>
              </a:spcBef>
              <a:spcAft>
                <a:spcPts val="0"/>
              </a:spcAft>
              <a:buClr>
                <a:schemeClr val="dk2"/>
              </a:buClr>
              <a:buSzPts val="800"/>
              <a:buFont typeface="Franklin Gothic"/>
              <a:buChar char="•"/>
              <a:defRPr sz="800" i="0" u="none" strike="noStrike" cap="none">
                <a:solidFill>
                  <a:schemeClr val="dk2"/>
                </a:solidFill>
                <a:latin typeface="Franklin Gothic"/>
                <a:ea typeface="Franklin Gothic"/>
                <a:cs typeface="Franklin Gothic"/>
                <a:sym typeface="Franklin Gothic"/>
              </a:defRPr>
            </a:lvl8pPr>
            <a:lvl9pPr marL="4114800" marR="0" lvl="8" indent="-266700" algn="l" rtl="0">
              <a:lnSpc>
                <a:spcPct val="90000"/>
              </a:lnSpc>
              <a:spcBef>
                <a:spcPts val="500"/>
              </a:spcBef>
              <a:spcAft>
                <a:spcPts val="0"/>
              </a:spcAft>
              <a:buClr>
                <a:schemeClr val="dk2"/>
              </a:buClr>
              <a:buSzPts val="600"/>
              <a:buFont typeface="Franklin Gothic"/>
              <a:buChar char="•"/>
              <a:defRPr sz="600" i="0" u="none" strike="noStrike" cap="none">
                <a:solidFill>
                  <a:schemeClr val="dk2"/>
                </a:solidFill>
                <a:latin typeface="Franklin Gothic"/>
                <a:ea typeface="Franklin Gothic"/>
                <a:cs typeface="Franklin Gothic"/>
                <a:sym typeface="Franklin Gothic"/>
              </a:defRPr>
            </a:lvl9pPr>
          </a:lstStyle>
          <a:p>
            <a:endParaRPr lang="es-ES_tradnl" noProof="0" dirty="0"/>
          </a:p>
        </p:txBody>
      </p:sp>
      <p:sp>
        <p:nvSpPr>
          <p:cNvPr id="5" name="Google Shape;84;p14">
            <a:extLst>
              <a:ext uri="{FF2B5EF4-FFF2-40B4-BE49-F238E27FC236}">
                <a16:creationId xmlns:a16="http://schemas.microsoft.com/office/drawing/2014/main" id="{7BBBC095-BF25-AB45-9B2E-63DE4784150D}"/>
              </a:ext>
            </a:extLst>
          </p:cNvPr>
          <p:cNvSpPr/>
          <p:nvPr userDrawn="1"/>
        </p:nvSpPr>
        <p:spPr>
          <a:xfrm>
            <a:off x="1372975" y="212725"/>
            <a:ext cx="4806374" cy="813000"/>
          </a:xfrm>
          <a:prstGeom prst="parallelogram">
            <a:avLst>
              <a:gd name="adj" fmla="val 45310"/>
            </a:avLst>
          </a:prstGeom>
          <a:solidFill>
            <a:srgbClr val="0070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Bebas Neue" panose="020B0606020202050201" pitchFamily="34" charset="77"/>
            </a:endParaRPr>
          </a:p>
        </p:txBody>
      </p:sp>
      <p:sp>
        <p:nvSpPr>
          <p:cNvPr id="6" name="Google Shape;85;p14">
            <a:extLst>
              <a:ext uri="{FF2B5EF4-FFF2-40B4-BE49-F238E27FC236}">
                <a16:creationId xmlns:a16="http://schemas.microsoft.com/office/drawing/2014/main" id="{CBD8C3FB-CE2C-D341-A8B2-D1148EE42D38}"/>
              </a:ext>
            </a:extLst>
          </p:cNvPr>
          <p:cNvSpPr/>
          <p:nvPr userDrawn="1"/>
        </p:nvSpPr>
        <p:spPr>
          <a:xfrm>
            <a:off x="770850" y="212725"/>
            <a:ext cx="903600" cy="813000"/>
          </a:xfrm>
          <a:prstGeom prst="parallelogram">
            <a:avLst>
              <a:gd name="adj" fmla="val 45310"/>
            </a:avLst>
          </a:prstGeom>
          <a:solidFill>
            <a:srgbClr val="0070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 name="Google Shape;86;p14">
            <a:extLst>
              <a:ext uri="{FF2B5EF4-FFF2-40B4-BE49-F238E27FC236}">
                <a16:creationId xmlns:a16="http://schemas.microsoft.com/office/drawing/2014/main" id="{BE500359-DC74-F244-BFE5-4E152FBF2F3E}"/>
              </a:ext>
            </a:extLst>
          </p:cNvPr>
          <p:cNvSpPr/>
          <p:nvPr userDrawn="1"/>
        </p:nvSpPr>
        <p:spPr>
          <a:xfrm>
            <a:off x="146422" y="212725"/>
            <a:ext cx="903600" cy="813000"/>
          </a:xfrm>
          <a:prstGeom prst="parallelogram">
            <a:avLst>
              <a:gd name="adj" fmla="val 45310"/>
            </a:avLst>
          </a:prstGeom>
          <a:solidFill>
            <a:srgbClr val="0070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 name="Google Shape;87;p14">
            <a:extLst>
              <a:ext uri="{FF2B5EF4-FFF2-40B4-BE49-F238E27FC236}">
                <a16:creationId xmlns:a16="http://schemas.microsoft.com/office/drawing/2014/main" id="{0DA34779-9BC0-A84C-AD8B-8649ADF737E1}"/>
              </a:ext>
            </a:extLst>
          </p:cNvPr>
          <p:cNvSpPr txBox="1">
            <a:spLocks noGrp="1"/>
          </p:cNvSpPr>
          <p:nvPr>
            <p:ph type="title"/>
          </p:nvPr>
        </p:nvSpPr>
        <p:spPr>
          <a:xfrm>
            <a:off x="1763699" y="212725"/>
            <a:ext cx="4288185" cy="813000"/>
          </a:xfrm>
          <a:prstGeom prst="rect">
            <a:avLst/>
          </a:prstGeom>
          <a:solidFill>
            <a:srgbClr val="0070C0"/>
          </a:solidFill>
          <a:ln>
            <a:noFill/>
          </a:ln>
        </p:spPr>
        <p:txBody>
          <a:bodyPr spcFirstLastPara="1" wrap="square" lIns="91425" tIns="45700" rIns="91425" bIns="45700" anchor="ctr" anchorCtr="0">
            <a:noAutofit/>
          </a:bodyPr>
          <a:lstStyle>
            <a:lvl1pPr lvl="0" algn="l" rtl="0">
              <a:lnSpc>
                <a:spcPct val="90000"/>
              </a:lnSpc>
              <a:spcBef>
                <a:spcPts val="0"/>
              </a:spcBef>
              <a:spcAft>
                <a:spcPts val="0"/>
              </a:spcAft>
              <a:buClr>
                <a:srgbClr val="818990"/>
              </a:buClr>
              <a:buSzPts val="1800"/>
              <a:buNone/>
              <a:defRPr>
                <a:latin typeface="Calibri" panose="020F0502020204030204" pitchFamily="34" charset="0"/>
                <a:cs typeface="Calibri" panose="020F0502020204030204" pitchFamily="34" charset="0"/>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lang="es-ES_tradnl" noProof="0" dirty="0"/>
          </a:p>
        </p:txBody>
      </p:sp>
    </p:spTree>
    <p:extLst>
      <p:ext uri="{BB962C8B-B14F-4D97-AF65-F5344CB8AC3E}">
        <p14:creationId xmlns:p14="http://schemas.microsoft.com/office/powerpoint/2010/main" val="1587586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body" idx="1"/>
          </p:nvPr>
        </p:nvSpPr>
        <p:spPr>
          <a:xfrm>
            <a:off x="294150" y="1218600"/>
            <a:ext cx="8555700" cy="5137800"/>
          </a:xfrm>
          <a:prstGeom prst="rect">
            <a:avLst/>
          </a:prstGeom>
          <a:noFill/>
          <a:ln>
            <a:noFill/>
          </a:ln>
        </p:spPr>
        <p:txBody>
          <a:bodyPr spcFirstLastPara="1" wrap="square" lIns="90000" tIns="45700" rIns="91425" bIns="45700" anchor="t" anchorCtr="0">
            <a:noAutofit/>
          </a:bodyPr>
          <a:lstStyle>
            <a:lvl1pPr marL="457200" marR="0" lvl="0" indent="-406400" algn="l" rtl="0">
              <a:lnSpc>
                <a:spcPct val="90000"/>
              </a:lnSpc>
              <a:spcBef>
                <a:spcPts val="1000"/>
              </a:spcBef>
              <a:spcAft>
                <a:spcPts val="0"/>
              </a:spcAft>
              <a:buClr>
                <a:srgbClr val="DE3075"/>
              </a:buClr>
              <a:buSzPts val="2800"/>
              <a:buFont typeface="Franklin Gothic"/>
              <a:buChar char="»"/>
              <a:defRPr sz="2400" i="0" u="none" strike="noStrike" cap="none">
                <a:solidFill>
                  <a:srgbClr val="818990"/>
                </a:solidFill>
                <a:latin typeface="Franklin Gothic"/>
                <a:ea typeface="Franklin Gothic"/>
                <a:cs typeface="Franklin Gothic"/>
                <a:sym typeface="Franklin Gothic"/>
              </a:defRPr>
            </a:lvl1pPr>
            <a:lvl2pPr marL="914400" marR="0" lvl="1" indent="-381000" algn="l" rtl="0">
              <a:lnSpc>
                <a:spcPct val="90000"/>
              </a:lnSpc>
              <a:spcBef>
                <a:spcPts val="500"/>
              </a:spcBef>
              <a:spcAft>
                <a:spcPts val="0"/>
              </a:spcAft>
              <a:buClr>
                <a:schemeClr val="accent2"/>
              </a:buClr>
              <a:buSzPts val="2400"/>
              <a:buFont typeface="Franklin Gothic"/>
              <a:buChar char="•"/>
              <a:defRPr sz="2000" i="0" u="none" strike="noStrike" cap="none">
                <a:solidFill>
                  <a:srgbClr val="818990"/>
                </a:solidFill>
                <a:latin typeface="Franklin Gothic"/>
                <a:ea typeface="Franklin Gothic"/>
                <a:cs typeface="Franklin Gothic"/>
                <a:sym typeface="Franklin Gothic"/>
              </a:defRPr>
            </a:lvl2pPr>
            <a:lvl3pPr marL="1371600" marR="0" lvl="2" indent="-342900" algn="l" rtl="0">
              <a:lnSpc>
                <a:spcPct val="90000"/>
              </a:lnSpc>
              <a:spcBef>
                <a:spcPts val="500"/>
              </a:spcBef>
              <a:spcAft>
                <a:spcPts val="0"/>
              </a:spcAft>
              <a:buClr>
                <a:schemeClr val="dk2"/>
              </a:buClr>
              <a:buSzPts val="1800"/>
              <a:buFont typeface="Franklin Gothic"/>
              <a:buChar char="○"/>
              <a:defRPr sz="1800" i="0" u="none" strike="noStrike" cap="none">
                <a:solidFill>
                  <a:schemeClr val="dk2"/>
                </a:solidFill>
                <a:latin typeface="Franklin Gothic"/>
                <a:ea typeface="Franklin Gothic"/>
                <a:cs typeface="Franklin Gothic"/>
                <a:sym typeface="Franklin Gothic"/>
              </a:defRPr>
            </a:lvl3pPr>
            <a:lvl4pPr marL="1828800" marR="0" lvl="3" indent="-330200" algn="l" rtl="0">
              <a:lnSpc>
                <a:spcPct val="90000"/>
              </a:lnSpc>
              <a:spcBef>
                <a:spcPts val="500"/>
              </a:spcBef>
              <a:spcAft>
                <a:spcPts val="0"/>
              </a:spcAft>
              <a:buClr>
                <a:schemeClr val="dk2"/>
              </a:buClr>
              <a:buSzPts val="1600"/>
              <a:buFont typeface="Franklin Gothic"/>
              <a:buChar char="•"/>
              <a:defRPr sz="1600" i="0" u="none" strike="noStrike" cap="none">
                <a:solidFill>
                  <a:schemeClr val="dk2"/>
                </a:solidFill>
                <a:latin typeface="Franklin Gothic"/>
                <a:ea typeface="Franklin Gothic"/>
                <a:cs typeface="Franklin Gothic"/>
                <a:sym typeface="Franklin Gothic"/>
              </a:defRPr>
            </a:lvl4pPr>
            <a:lvl5pPr marL="2286000" marR="0" lvl="4" indent="-317500" algn="l" rtl="0">
              <a:lnSpc>
                <a:spcPct val="90000"/>
              </a:lnSpc>
              <a:spcBef>
                <a:spcPts val="500"/>
              </a:spcBef>
              <a:spcAft>
                <a:spcPts val="0"/>
              </a:spcAft>
              <a:buClr>
                <a:schemeClr val="dk2"/>
              </a:buClr>
              <a:buSzPts val="1400"/>
              <a:buFont typeface="Franklin Gothic"/>
              <a:buChar char="•"/>
              <a:defRPr i="0" u="none" strike="noStrike" cap="none">
                <a:solidFill>
                  <a:schemeClr val="dk2"/>
                </a:solidFill>
                <a:latin typeface="Franklin Gothic"/>
                <a:ea typeface="Franklin Gothic"/>
                <a:cs typeface="Franklin Gothic"/>
                <a:sym typeface="Franklin Gothic"/>
              </a:defRPr>
            </a:lvl5pPr>
            <a:lvl6pPr marL="2743200" marR="0" lvl="5" indent="-304800" algn="l" rtl="0">
              <a:lnSpc>
                <a:spcPct val="90000"/>
              </a:lnSpc>
              <a:spcBef>
                <a:spcPts val="500"/>
              </a:spcBef>
              <a:spcAft>
                <a:spcPts val="0"/>
              </a:spcAft>
              <a:buClr>
                <a:schemeClr val="dk2"/>
              </a:buClr>
              <a:buSzPts val="1200"/>
              <a:buFont typeface="Franklin Gothic"/>
              <a:buChar char="•"/>
              <a:defRPr sz="1200" i="0" u="none" strike="noStrike" cap="none">
                <a:solidFill>
                  <a:schemeClr val="dk2"/>
                </a:solidFill>
                <a:latin typeface="Franklin Gothic"/>
                <a:ea typeface="Franklin Gothic"/>
                <a:cs typeface="Franklin Gothic"/>
                <a:sym typeface="Franklin Gothic"/>
              </a:defRPr>
            </a:lvl6pPr>
            <a:lvl7pPr marL="3200400" marR="0" lvl="6" indent="-292100" algn="l" rtl="0">
              <a:lnSpc>
                <a:spcPct val="90000"/>
              </a:lnSpc>
              <a:spcBef>
                <a:spcPts val="500"/>
              </a:spcBef>
              <a:spcAft>
                <a:spcPts val="0"/>
              </a:spcAft>
              <a:buClr>
                <a:schemeClr val="dk2"/>
              </a:buClr>
              <a:buSzPts val="1000"/>
              <a:buFont typeface="Franklin Gothic"/>
              <a:buChar char="•"/>
              <a:defRPr sz="1000" i="0" u="none" strike="noStrike" cap="none">
                <a:solidFill>
                  <a:schemeClr val="dk2"/>
                </a:solidFill>
                <a:latin typeface="Franklin Gothic"/>
                <a:ea typeface="Franklin Gothic"/>
                <a:cs typeface="Franklin Gothic"/>
                <a:sym typeface="Franklin Gothic"/>
              </a:defRPr>
            </a:lvl7pPr>
            <a:lvl8pPr marL="3657600" marR="0" lvl="7" indent="-279400" algn="l" rtl="0">
              <a:lnSpc>
                <a:spcPct val="90000"/>
              </a:lnSpc>
              <a:spcBef>
                <a:spcPts val="500"/>
              </a:spcBef>
              <a:spcAft>
                <a:spcPts val="0"/>
              </a:spcAft>
              <a:buClr>
                <a:schemeClr val="dk2"/>
              </a:buClr>
              <a:buSzPts val="800"/>
              <a:buFont typeface="Franklin Gothic"/>
              <a:buChar char="•"/>
              <a:defRPr sz="800" i="0" u="none" strike="noStrike" cap="none">
                <a:solidFill>
                  <a:schemeClr val="dk2"/>
                </a:solidFill>
                <a:latin typeface="Franklin Gothic"/>
                <a:ea typeface="Franklin Gothic"/>
                <a:cs typeface="Franklin Gothic"/>
                <a:sym typeface="Franklin Gothic"/>
              </a:defRPr>
            </a:lvl8pPr>
            <a:lvl9pPr marL="4114800" marR="0" lvl="8" indent="-266700" algn="l" rtl="0">
              <a:lnSpc>
                <a:spcPct val="90000"/>
              </a:lnSpc>
              <a:spcBef>
                <a:spcPts val="500"/>
              </a:spcBef>
              <a:spcAft>
                <a:spcPts val="0"/>
              </a:spcAft>
              <a:buClr>
                <a:schemeClr val="dk2"/>
              </a:buClr>
              <a:buSzPts val="600"/>
              <a:buFont typeface="Franklin Gothic"/>
              <a:buChar char="•"/>
              <a:defRPr sz="600" i="0" u="none" strike="noStrike" cap="none">
                <a:solidFill>
                  <a:schemeClr val="dk2"/>
                </a:solidFill>
                <a:latin typeface="Franklin Gothic"/>
                <a:ea typeface="Franklin Gothic"/>
                <a:cs typeface="Franklin Gothic"/>
                <a:sym typeface="Franklin Gothic"/>
              </a:defRPr>
            </a:lvl9pPr>
          </a:lstStyle>
          <a:p>
            <a:endParaRPr dirty="0"/>
          </a:p>
        </p:txBody>
      </p:sp>
      <p:sp>
        <p:nvSpPr>
          <p:cNvPr id="7" name="Google Shape;7;p1"/>
          <p:cNvSpPr txBox="1">
            <a:spLocks noGrp="1"/>
          </p:cNvSpPr>
          <p:nvPr>
            <p:ph type="sldNum" idx="12"/>
          </p:nvPr>
        </p:nvSpPr>
        <p:spPr>
          <a:xfrm>
            <a:off x="6915150" y="6356351"/>
            <a:ext cx="2057400" cy="3651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i="0" u="none" strike="noStrike" cap="none">
                <a:solidFill>
                  <a:srgbClr val="6C7A8A"/>
                </a:solidFill>
                <a:latin typeface="Calibri" panose="020F0502020204030204" pitchFamily="34" charset="0"/>
                <a:ea typeface="Roboto Mono"/>
                <a:cs typeface="Calibri" panose="020F0502020204030204" pitchFamily="34" charset="0"/>
                <a:sym typeface="Roboto Mono"/>
              </a:defRPr>
            </a:lvl1pPr>
            <a:lvl2pPr marL="0" marR="0" lvl="1" indent="0" algn="r" rtl="0">
              <a:spcBef>
                <a:spcPts val="0"/>
              </a:spcBef>
              <a:buNone/>
              <a:defRPr sz="1200" i="0" u="none" strike="noStrike" cap="none">
                <a:solidFill>
                  <a:srgbClr val="6C7A8A"/>
                </a:solidFill>
                <a:latin typeface="Roboto Mono"/>
                <a:ea typeface="Roboto Mono"/>
                <a:cs typeface="Roboto Mono"/>
                <a:sym typeface="Roboto Mono"/>
              </a:defRPr>
            </a:lvl2pPr>
            <a:lvl3pPr marL="0" marR="0" lvl="2" indent="0" algn="r" rtl="0">
              <a:spcBef>
                <a:spcPts val="0"/>
              </a:spcBef>
              <a:buNone/>
              <a:defRPr sz="1200" i="0" u="none" strike="noStrike" cap="none">
                <a:solidFill>
                  <a:srgbClr val="6C7A8A"/>
                </a:solidFill>
                <a:latin typeface="Roboto Mono"/>
                <a:ea typeface="Roboto Mono"/>
                <a:cs typeface="Roboto Mono"/>
                <a:sym typeface="Roboto Mono"/>
              </a:defRPr>
            </a:lvl3pPr>
            <a:lvl4pPr marL="0" marR="0" lvl="3" indent="0" algn="r" rtl="0">
              <a:spcBef>
                <a:spcPts val="0"/>
              </a:spcBef>
              <a:buNone/>
              <a:defRPr sz="1200" i="0" u="none" strike="noStrike" cap="none">
                <a:solidFill>
                  <a:srgbClr val="6C7A8A"/>
                </a:solidFill>
                <a:latin typeface="Roboto Mono"/>
                <a:ea typeface="Roboto Mono"/>
                <a:cs typeface="Roboto Mono"/>
                <a:sym typeface="Roboto Mono"/>
              </a:defRPr>
            </a:lvl4pPr>
            <a:lvl5pPr marL="0" marR="0" lvl="4" indent="0" algn="r" rtl="0">
              <a:spcBef>
                <a:spcPts val="0"/>
              </a:spcBef>
              <a:buNone/>
              <a:defRPr sz="1200" i="0" u="none" strike="noStrike" cap="none">
                <a:solidFill>
                  <a:srgbClr val="6C7A8A"/>
                </a:solidFill>
                <a:latin typeface="Roboto Mono"/>
                <a:ea typeface="Roboto Mono"/>
                <a:cs typeface="Roboto Mono"/>
                <a:sym typeface="Roboto Mono"/>
              </a:defRPr>
            </a:lvl5pPr>
            <a:lvl6pPr marL="0" marR="0" lvl="5" indent="0" algn="r" rtl="0">
              <a:spcBef>
                <a:spcPts val="0"/>
              </a:spcBef>
              <a:buNone/>
              <a:defRPr sz="1200" i="0" u="none" strike="noStrike" cap="none">
                <a:solidFill>
                  <a:srgbClr val="6C7A8A"/>
                </a:solidFill>
                <a:latin typeface="Roboto Mono"/>
                <a:ea typeface="Roboto Mono"/>
                <a:cs typeface="Roboto Mono"/>
                <a:sym typeface="Roboto Mono"/>
              </a:defRPr>
            </a:lvl6pPr>
            <a:lvl7pPr marL="0" marR="0" lvl="6" indent="0" algn="r" rtl="0">
              <a:spcBef>
                <a:spcPts val="0"/>
              </a:spcBef>
              <a:buNone/>
              <a:defRPr sz="1200" i="0" u="none" strike="noStrike" cap="none">
                <a:solidFill>
                  <a:srgbClr val="6C7A8A"/>
                </a:solidFill>
                <a:latin typeface="Roboto Mono"/>
                <a:ea typeface="Roboto Mono"/>
                <a:cs typeface="Roboto Mono"/>
                <a:sym typeface="Roboto Mono"/>
              </a:defRPr>
            </a:lvl7pPr>
            <a:lvl8pPr marL="0" marR="0" lvl="7" indent="0" algn="r" rtl="0">
              <a:spcBef>
                <a:spcPts val="0"/>
              </a:spcBef>
              <a:buNone/>
              <a:defRPr sz="1200" i="0" u="none" strike="noStrike" cap="none">
                <a:solidFill>
                  <a:srgbClr val="6C7A8A"/>
                </a:solidFill>
                <a:latin typeface="Roboto Mono"/>
                <a:ea typeface="Roboto Mono"/>
                <a:cs typeface="Roboto Mono"/>
                <a:sym typeface="Roboto Mono"/>
              </a:defRPr>
            </a:lvl8pPr>
            <a:lvl9pPr marL="0" marR="0" lvl="8" indent="0" algn="r" rtl="0">
              <a:spcBef>
                <a:spcPts val="0"/>
              </a:spcBef>
              <a:buNone/>
              <a:defRPr sz="1200" i="0" u="none" strike="noStrike" cap="none">
                <a:solidFill>
                  <a:srgbClr val="6C7A8A"/>
                </a:solidFill>
                <a:latin typeface="Roboto Mono"/>
                <a:ea typeface="Roboto Mono"/>
                <a:cs typeface="Roboto Mono"/>
                <a:sym typeface="Roboto Mono"/>
              </a:defRPr>
            </a:lvl9pPr>
          </a:lstStyle>
          <a:p>
            <a:fld id="{00000000-1234-1234-1234-123412341234}" type="slidenum">
              <a:rPr lang="en-US" smtClean="0"/>
              <a:pPr/>
              <a:t>‹Nº›</a:t>
            </a:fld>
            <a:endParaRPr lang="en-US" dirty="0"/>
          </a:p>
        </p:txBody>
      </p:sp>
      <p:sp>
        <p:nvSpPr>
          <p:cNvPr id="8" name="Google Shape;8;p1"/>
          <p:cNvSpPr txBox="1">
            <a:spLocks noGrp="1"/>
          </p:cNvSpPr>
          <p:nvPr>
            <p:ph type="title"/>
          </p:nvPr>
        </p:nvSpPr>
        <p:spPr>
          <a:xfrm>
            <a:off x="1763700" y="212725"/>
            <a:ext cx="6751800" cy="8130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rgbClr val="FFFFFF"/>
              </a:buClr>
              <a:buSzPts val="3000"/>
              <a:buFont typeface="Roboto Condensed"/>
              <a:buNone/>
              <a:defRPr sz="3000" i="0" u="none" strike="noStrike" cap="none">
                <a:solidFill>
                  <a:srgbClr val="FFFFFF"/>
                </a:solidFill>
                <a:latin typeface="Roboto Condensed"/>
                <a:ea typeface="Roboto Condensed"/>
                <a:cs typeface="Roboto Condensed"/>
                <a:sym typeface="Roboto Condensed"/>
              </a:defRPr>
            </a:lvl1pPr>
            <a:lvl2pPr lvl="1" rtl="0">
              <a:spcBef>
                <a:spcPts val="0"/>
              </a:spcBef>
              <a:spcAft>
                <a:spcPts val="0"/>
              </a:spcAft>
              <a:buClr>
                <a:srgbClr val="FFFFFF"/>
              </a:buClr>
              <a:buSzPts val="3000"/>
              <a:buFont typeface="Roboto Condensed"/>
              <a:buNone/>
              <a:defRPr sz="3000">
                <a:solidFill>
                  <a:srgbClr val="FFFFFF"/>
                </a:solidFill>
                <a:latin typeface="Roboto Condensed"/>
                <a:ea typeface="Roboto Condensed"/>
                <a:cs typeface="Roboto Condensed"/>
                <a:sym typeface="Roboto Condensed"/>
              </a:defRPr>
            </a:lvl2pPr>
            <a:lvl3pPr lvl="2" rtl="0">
              <a:spcBef>
                <a:spcPts val="0"/>
              </a:spcBef>
              <a:spcAft>
                <a:spcPts val="0"/>
              </a:spcAft>
              <a:buClr>
                <a:srgbClr val="FFFFFF"/>
              </a:buClr>
              <a:buSzPts val="3000"/>
              <a:buFont typeface="Roboto Condensed"/>
              <a:buNone/>
              <a:defRPr sz="3000">
                <a:solidFill>
                  <a:srgbClr val="FFFFFF"/>
                </a:solidFill>
                <a:latin typeface="Roboto Condensed"/>
                <a:ea typeface="Roboto Condensed"/>
                <a:cs typeface="Roboto Condensed"/>
                <a:sym typeface="Roboto Condensed"/>
              </a:defRPr>
            </a:lvl3pPr>
            <a:lvl4pPr lvl="3" rtl="0">
              <a:spcBef>
                <a:spcPts val="0"/>
              </a:spcBef>
              <a:spcAft>
                <a:spcPts val="0"/>
              </a:spcAft>
              <a:buClr>
                <a:srgbClr val="FFFFFF"/>
              </a:buClr>
              <a:buSzPts val="3000"/>
              <a:buFont typeface="Roboto Condensed"/>
              <a:buNone/>
              <a:defRPr sz="3000">
                <a:solidFill>
                  <a:srgbClr val="FFFFFF"/>
                </a:solidFill>
                <a:latin typeface="Roboto Condensed"/>
                <a:ea typeface="Roboto Condensed"/>
                <a:cs typeface="Roboto Condensed"/>
                <a:sym typeface="Roboto Condensed"/>
              </a:defRPr>
            </a:lvl4pPr>
            <a:lvl5pPr lvl="4" rtl="0">
              <a:spcBef>
                <a:spcPts val="0"/>
              </a:spcBef>
              <a:spcAft>
                <a:spcPts val="0"/>
              </a:spcAft>
              <a:buClr>
                <a:srgbClr val="FFFFFF"/>
              </a:buClr>
              <a:buSzPts val="3000"/>
              <a:buFont typeface="Roboto Condensed"/>
              <a:buNone/>
              <a:defRPr sz="3000">
                <a:solidFill>
                  <a:srgbClr val="FFFFFF"/>
                </a:solidFill>
                <a:latin typeface="Roboto Condensed"/>
                <a:ea typeface="Roboto Condensed"/>
                <a:cs typeface="Roboto Condensed"/>
                <a:sym typeface="Roboto Condensed"/>
              </a:defRPr>
            </a:lvl5pPr>
            <a:lvl6pPr lvl="5" rtl="0">
              <a:spcBef>
                <a:spcPts val="0"/>
              </a:spcBef>
              <a:spcAft>
                <a:spcPts val="0"/>
              </a:spcAft>
              <a:buClr>
                <a:srgbClr val="FFFFFF"/>
              </a:buClr>
              <a:buSzPts val="3000"/>
              <a:buFont typeface="Roboto Condensed"/>
              <a:buNone/>
              <a:defRPr sz="3000">
                <a:solidFill>
                  <a:srgbClr val="FFFFFF"/>
                </a:solidFill>
                <a:latin typeface="Roboto Condensed"/>
                <a:ea typeface="Roboto Condensed"/>
                <a:cs typeface="Roboto Condensed"/>
                <a:sym typeface="Roboto Condensed"/>
              </a:defRPr>
            </a:lvl6pPr>
            <a:lvl7pPr lvl="6" rtl="0">
              <a:spcBef>
                <a:spcPts val="0"/>
              </a:spcBef>
              <a:spcAft>
                <a:spcPts val="0"/>
              </a:spcAft>
              <a:buClr>
                <a:srgbClr val="FFFFFF"/>
              </a:buClr>
              <a:buSzPts val="3000"/>
              <a:buFont typeface="Roboto Condensed"/>
              <a:buNone/>
              <a:defRPr sz="3000">
                <a:solidFill>
                  <a:srgbClr val="FFFFFF"/>
                </a:solidFill>
                <a:latin typeface="Roboto Condensed"/>
                <a:ea typeface="Roboto Condensed"/>
                <a:cs typeface="Roboto Condensed"/>
                <a:sym typeface="Roboto Condensed"/>
              </a:defRPr>
            </a:lvl7pPr>
            <a:lvl8pPr lvl="7" rtl="0">
              <a:spcBef>
                <a:spcPts val="0"/>
              </a:spcBef>
              <a:spcAft>
                <a:spcPts val="0"/>
              </a:spcAft>
              <a:buClr>
                <a:srgbClr val="FFFFFF"/>
              </a:buClr>
              <a:buSzPts val="3000"/>
              <a:buFont typeface="Roboto Condensed"/>
              <a:buNone/>
              <a:defRPr sz="3000">
                <a:solidFill>
                  <a:srgbClr val="FFFFFF"/>
                </a:solidFill>
                <a:latin typeface="Roboto Condensed"/>
                <a:ea typeface="Roboto Condensed"/>
                <a:cs typeface="Roboto Condensed"/>
                <a:sym typeface="Roboto Condensed"/>
              </a:defRPr>
            </a:lvl8pPr>
            <a:lvl9pPr lvl="8" rtl="0">
              <a:spcBef>
                <a:spcPts val="0"/>
              </a:spcBef>
              <a:spcAft>
                <a:spcPts val="0"/>
              </a:spcAft>
              <a:buClr>
                <a:srgbClr val="FFFFFF"/>
              </a:buClr>
              <a:buSzPts val="3000"/>
              <a:buFont typeface="Roboto Condensed"/>
              <a:buNone/>
              <a:defRPr sz="3000">
                <a:solidFill>
                  <a:srgbClr val="FFFFFF"/>
                </a:solidFill>
                <a:latin typeface="Roboto Condensed"/>
                <a:ea typeface="Roboto Condensed"/>
                <a:cs typeface="Roboto Condensed"/>
                <a:sym typeface="Roboto Condensed"/>
              </a:defRPr>
            </a:lvl9pPr>
          </a:lstStyle>
          <a:p>
            <a:endParaRPr lang="es-CL" dirty="0"/>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79" r:id="rId3"/>
    <p:sldLayoutId id="2147483678" r:id="rId4"/>
    <p:sldLayoutId id="2147483677" r:id="rId5"/>
    <p:sldLayoutId id="2147483682" r:id="rId6"/>
    <p:sldLayoutId id="2147483680" r:id="rId7"/>
    <p:sldLayoutId id="2147483681" r:id="rId8"/>
    <p:sldLayoutId id="2147483683" r:id="rId9"/>
    <p:sldLayoutId id="2147483684"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Calibri" panose="020F0502020204030204" pitchFamily="34" charset="0"/>
          <a:ea typeface="Calibri" panose="020F0502020204030204" pitchFamily="34" charset="0"/>
          <a:cs typeface="Calibri" panose="020F0502020204030204" pitchFamily="34" charset="0"/>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Calibri" panose="020F0502020204030204" pitchFamily="34" charset="0"/>
          <a:ea typeface="Roboto" panose="02000000000000000000" pitchFamily="2" charset="0"/>
          <a:cs typeface="Calibri" panose="020F0502020204030204" pitchFamily="34" charset="0"/>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8.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30"/>
          <p:cNvSpPr txBox="1">
            <a:spLocks noGrp="1"/>
          </p:cNvSpPr>
          <p:nvPr>
            <p:ph type="title"/>
          </p:nvPr>
        </p:nvSpPr>
        <p:spPr>
          <a:xfrm>
            <a:off x="3993775" y="2487700"/>
            <a:ext cx="4894800" cy="2891100"/>
          </a:xfrm>
          <a:prstGeom prst="rect">
            <a:avLst/>
          </a:prstGeom>
        </p:spPr>
        <p:txBody>
          <a:bodyPr spcFirstLastPara="1" wrap="square" lIns="91425" tIns="45700" rIns="91425" bIns="45700" anchor="b" anchorCtr="0">
            <a:noAutofit/>
          </a:bodyPr>
          <a:lstStyle/>
          <a:p>
            <a:pPr lvl="0"/>
            <a:r>
              <a:rPr lang="es-ES_tradnl" sz="3600" dirty="0"/>
              <a:t>Experiencia</a:t>
            </a:r>
            <a:r>
              <a:rPr lang="en-US" sz="3600" dirty="0"/>
              <a:t> de Aprendizaje 5: </a:t>
            </a:r>
            <a:br>
              <a:rPr lang="en-US" sz="3600" dirty="0"/>
            </a:br>
            <a:r>
              <a:rPr lang="en-US" sz="3600" dirty="0"/>
              <a:t>Interfaz Gráfica</a:t>
            </a:r>
            <a:br>
              <a:rPr lang="en-US" sz="3600" dirty="0"/>
            </a:br>
            <a:endParaRPr sz="3600" dirty="0"/>
          </a:p>
        </p:txBody>
      </p:sp>
      <p:sp>
        <p:nvSpPr>
          <p:cNvPr id="213" name="Google Shape;213;p30"/>
          <p:cNvSpPr txBox="1">
            <a:spLocks noGrp="1"/>
          </p:cNvSpPr>
          <p:nvPr>
            <p:ph type="subTitle" idx="1"/>
          </p:nvPr>
        </p:nvSpPr>
        <p:spPr>
          <a:xfrm>
            <a:off x="6342744" y="5620874"/>
            <a:ext cx="2545856" cy="983125"/>
          </a:xfrm>
          <a:prstGeom prst="roundRect">
            <a:avLst/>
          </a:prstGeom>
        </p:spPr>
        <p:txBody>
          <a:bodyPr spcFirstLastPara="1" wrap="square" lIns="91425" tIns="0" rIns="182875" bIns="0" anchor="t" anchorCtr="0">
            <a:noAutofit/>
          </a:bodyPr>
          <a:lstStyle/>
          <a:p>
            <a:pPr marL="0" lvl="0" indent="0" algn="ctr" rtl="0">
              <a:spcBef>
                <a:spcPts val="1000"/>
              </a:spcBef>
              <a:spcAft>
                <a:spcPts val="0"/>
              </a:spcAft>
              <a:buNone/>
            </a:pPr>
            <a:r>
              <a:rPr lang="en-US" sz="1800" dirty="0"/>
              <a:t>PGY2121-Desarrollo de Software y Escritorio</a:t>
            </a:r>
            <a:endParaRPr sz="18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Rectángulo"/>
          <p:cNvSpPr/>
          <p:nvPr/>
        </p:nvSpPr>
        <p:spPr>
          <a:xfrm>
            <a:off x="467544" y="1295534"/>
            <a:ext cx="8208912" cy="1569660"/>
          </a:xfrm>
          <a:prstGeom prst="rect">
            <a:avLst/>
          </a:prstGeom>
        </p:spPr>
        <p:txBody>
          <a:bodyPr wrap="square">
            <a:spAutoFit/>
          </a:bodyPr>
          <a:lstStyle/>
          <a:p>
            <a:pPr algn="just"/>
            <a:r>
              <a:rPr lang="es-CL" sz="2400" b="1">
                <a:solidFill>
                  <a:schemeClr val="tx1"/>
                </a:solidFill>
                <a:latin typeface="Calibri" panose="020F0502020204030204" pitchFamily="34" charset="0"/>
                <a:cs typeface="Calibri" panose="020F0502020204030204" pitchFamily="34" charset="0"/>
              </a:rPr>
              <a:t>Añadir Componentes a los Contenedores</a:t>
            </a:r>
          </a:p>
          <a:p>
            <a:pPr algn="just"/>
            <a:r>
              <a:rPr lang="es-CL" sz="2400">
                <a:solidFill>
                  <a:schemeClr val="tx1"/>
                </a:solidFill>
                <a:latin typeface="Calibri" panose="020F0502020204030204" pitchFamily="34" charset="0"/>
                <a:cs typeface="Calibri" panose="020F0502020204030204" pitchFamily="34" charset="0"/>
              </a:rPr>
              <a:t>Las interfaces gráficas de usuario se construyen con componentes, cada uno de los cuales está preparado para responder a distintos tipos de eventos.</a:t>
            </a:r>
          </a:p>
        </p:txBody>
      </p:sp>
      <p:sp>
        <p:nvSpPr>
          <p:cNvPr id="6" name="5 Rectángulo"/>
          <p:cNvSpPr/>
          <p:nvPr/>
        </p:nvSpPr>
        <p:spPr>
          <a:xfrm>
            <a:off x="1115616" y="3356684"/>
            <a:ext cx="7560840" cy="2554545"/>
          </a:xfrm>
          <a:prstGeom prst="rect">
            <a:avLst/>
          </a:prstGeom>
        </p:spPr>
        <p:txBody>
          <a:bodyPr wrap="square">
            <a:spAutoFit/>
          </a:bodyPr>
          <a:lstStyle/>
          <a:p>
            <a:pPr marL="342900" indent="-342900" algn="just">
              <a:buFont typeface="Arial" panose="020B0604020202020204" pitchFamily="34" charset="0"/>
              <a:buChar char="•"/>
            </a:pPr>
            <a:r>
              <a:rPr lang="es-CL" sz="2000" b="1" dirty="0">
                <a:solidFill>
                  <a:srgbClr val="0070C0"/>
                </a:solidFill>
                <a:latin typeface="Calibri" panose="020F0502020204030204" pitchFamily="34" charset="0"/>
                <a:cs typeface="Calibri" panose="020F0502020204030204" pitchFamily="34" charset="0"/>
              </a:rPr>
              <a:t>JLabel</a:t>
            </a:r>
            <a:r>
              <a:rPr lang="es-CL" sz="2000" dirty="0">
                <a:solidFill>
                  <a:srgbClr val="0070C0"/>
                </a:solidFill>
                <a:latin typeface="Calibri" panose="020F0502020204030204" pitchFamily="34" charset="0"/>
                <a:cs typeface="Calibri" panose="020F0502020204030204" pitchFamily="34" charset="0"/>
              </a:rPr>
              <a:t>: etiqueta para mostrar texto.</a:t>
            </a:r>
          </a:p>
          <a:p>
            <a:pPr marL="342900" indent="-342900" algn="just">
              <a:buFont typeface="Arial" panose="020B0604020202020204" pitchFamily="34" charset="0"/>
              <a:buChar char="•"/>
            </a:pPr>
            <a:r>
              <a:rPr lang="es-CL" sz="2000" b="1" dirty="0">
                <a:solidFill>
                  <a:srgbClr val="0070C0"/>
                </a:solidFill>
                <a:latin typeface="Calibri" panose="020F0502020204030204" pitchFamily="34" charset="0"/>
                <a:cs typeface="Calibri" panose="020F0502020204030204" pitchFamily="34" charset="0"/>
              </a:rPr>
              <a:t>JTextField</a:t>
            </a:r>
            <a:r>
              <a:rPr lang="es-CL" sz="2000" dirty="0">
                <a:solidFill>
                  <a:srgbClr val="0070C0"/>
                </a:solidFill>
                <a:latin typeface="Calibri" panose="020F0502020204030204" pitchFamily="34" charset="0"/>
                <a:cs typeface="Calibri" panose="020F0502020204030204" pitchFamily="34" charset="0"/>
              </a:rPr>
              <a:t> y </a:t>
            </a:r>
            <a:r>
              <a:rPr lang="es-CL" sz="2000" b="1" dirty="0">
                <a:solidFill>
                  <a:srgbClr val="0070C0"/>
                </a:solidFill>
                <a:latin typeface="Calibri" panose="020F0502020204030204" pitchFamily="34" charset="0"/>
                <a:cs typeface="Calibri" panose="020F0502020204030204" pitchFamily="34" charset="0"/>
              </a:rPr>
              <a:t>JTextArea</a:t>
            </a:r>
            <a:r>
              <a:rPr lang="es-CL" sz="2000" dirty="0">
                <a:solidFill>
                  <a:srgbClr val="0070C0"/>
                </a:solidFill>
                <a:latin typeface="Calibri" panose="020F0502020204030204" pitchFamily="34" charset="0"/>
                <a:cs typeface="Calibri" panose="020F0502020204030204" pitchFamily="34" charset="0"/>
              </a:rPr>
              <a:t>: cajas de texto para la entrada de datos.</a:t>
            </a:r>
          </a:p>
          <a:p>
            <a:pPr marL="342900" indent="-342900" algn="just">
              <a:buFont typeface="Arial" panose="020B0604020202020204" pitchFamily="34" charset="0"/>
              <a:buChar char="•"/>
            </a:pPr>
            <a:r>
              <a:rPr lang="es-CL" sz="2000" b="1" dirty="0">
                <a:solidFill>
                  <a:srgbClr val="0070C0"/>
                </a:solidFill>
                <a:latin typeface="Calibri" panose="020F0502020204030204" pitchFamily="34" charset="0"/>
                <a:cs typeface="Calibri" panose="020F0502020204030204" pitchFamily="34" charset="0"/>
              </a:rPr>
              <a:t>JButton</a:t>
            </a:r>
            <a:r>
              <a:rPr lang="es-CL" sz="2000" dirty="0">
                <a:solidFill>
                  <a:srgbClr val="0070C0"/>
                </a:solidFill>
                <a:latin typeface="Calibri" panose="020F0502020204030204" pitchFamily="34" charset="0"/>
                <a:cs typeface="Calibri" panose="020F0502020204030204" pitchFamily="34" charset="0"/>
              </a:rPr>
              <a:t>: botón.</a:t>
            </a:r>
          </a:p>
          <a:p>
            <a:pPr marL="342900" indent="-342900" algn="just">
              <a:buFont typeface="Arial" panose="020B0604020202020204" pitchFamily="34" charset="0"/>
              <a:buChar char="•"/>
            </a:pPr>
            <a:r>
              <a:rPr lang="es-CL" sz="2000" b="1" dirty="0">
                <a:solidFill>
                  <a:srgbClr val="0070C0"/>
                </a:solidFill>
                <a:latin typeface="Calibri" panose="020F0502020204030204" pitchFamily="34" charset="0"/>
                <a:cs typeface="Calibri" panose="020F0502020204030204" pitchFamily="34" charset="0"/>
              </a:rPr>
              <a:t>JCheckBox</a:t>
            </a:r>
            <a:r>
              <a:rPr lang="es-CL" sz="2000" dirty="0">
                <a:solidFill>
                  <a:srgbClr val="0070C0"/>
                </a:solidFill>
                <a:latin typeface="Calibri" panose="020F0502020204030204" pitchFamily="34" charset="0"/>
                <a:cs typeface="Calibri" panose="020F0502020204030204" pitchFamily="34" charset="0"/>
              </a:rPr>
              <a:t>: caja de comprobación, para elegir opciones.</a:t>
            </a:r>
          </a:p>
          <a:p>
            <a:pPr marL="342900" indent="-342900" algn="just">
              <a:buFont typeface="Arial" panose="020B0604020202020204" pitchFamily="34" charset="0"/>
              <a:buChar char="•"/>
            </a:pPr>
            <a:r>
              <a:rPr lang="es-CL" sz="2000" b="1" dirty="0">
                <a:solidFill>
                  <a:srgbClr val="0070C0"/>
                </a:solidFill>
                <a:latin typeface="Calibri" panose="020F0502020204030204" pitchFamily="34" charset="0"/>
                <a:cs typeface="Calibri" panose="020F0502020204030204" pitchFamily="34" charset="0"/>
              </a:rPr>
              <a:t>JRadioButton</a:t>
            </a:r>
            <a:r>
              <a:rPr lang="es-CL" sz="2000" dirty="0">
                <a:solidFill>
                  <a:srgbClr val="0070C0"/>
                </a:solidFill>
                <a:latin typeface="Calibri" panose="020F0502020204030204" pitchFamily="34" charset="0"/>
                <a:cs typeface="Calibri" panose="020F0502020204030204" pitchFamily="34" charset="0"/>
              </a:rPr>
              <a:t>: para elegir opciones mutuamente excluyentes.</a:t>
            </a:r>
          </a:p>
          <a:p>
            <a:pPr marL="342900" indent="-342900" algn="just">
              <a:buFont typeface="Arial" panose="020B0604020202020204" pitchFamily="34" charset="0"/>
              <a:buChar char="•"/>
            </a:pPr>
            <a:r>
              <a:rPr lang="es-CL" sz="2000" b="1" dirty="0">
                <a:solidFill>
                  <a:srgbClr val="0070C0"/>
                </a:solidFill>
                <a:latin typeface="Calibri" panose="020F0502020204030204" pitchFamily="34" charset="0"/>
                <a:cs typeface="Calibri" panose="020F0502020204030204" pitchFamily="34" charset="0"/>
              </a:rPr>
              <a:t>JComboBox</a:t>
            </a:r>
            <a:r>
              <a:rPr lang="es-CL" sz="2000" dirty="0">
                <a:solidFill>
                  <a:srgbClr val="0070C0"/>
                </a:solidFill>
                <a:latin typeface="Calibri" panose="020F0502020204030204" pitchFamily="34" charset="0"/>
                <a:cs typeface="Calibri" panose="020F0502020204030204" pitchFamily="34" charset="0"/>
              </a:rPr>
              <a:t>: lista desplegable de opciones.</a:t>
            </a:r>
          </a:p>
          <a:p>
            <a:pPr marL="342900" indent="-342900" algn="just">
              <a:buFont typeface="Arial" panose="020B0604020202020204" pitchFamily="34" charset="0"/>
              <a:buChar char="•"/>
            </a:pPr>
            <a:r>
              <a:rPr lang="es-CL" sz="2000" b="1" dirty="0">
                <a:solidFill>
                  <a:srgbClr val="0070C0"/>
                </a:solidFill>
                <a:latin typeface="Calibri" panose="020F0502020204030204" pitchFamily="34" charset="0"/>
                <a:cs typeface="Calibri" panose="020F0502020204030204" pitchFamily="34" charset="0"/>
              </a:rPr>
              <a:t>JMenuBar</a:t>
            </a:r>
            <a:r>
              <a:rPr lang="es-CL" sz="2000" dirty="0">
                <a:solidFill>
                  <a:srgbClr val="0070C0"/>
                </a:solidFill>
                <a:latin typeface="Calibri" panose="020F0502020204030204" pitchFamily="34" charset="0"/>
                <a:cs typeface="Calibri" panose="020F0502020204030204" pitchFamily="34" charset="0"/>
              </a:rPr>
              <a:t>, </a:t>
            </a:r>
            <a:r>
              <a:rPr lang="es-CL" sz="2000" b="1" dirty="0">
                <a:solidFill>
                  <a:srgbClr val="0070C0"/>
                </a:solidFill>
                <a:latin typeface="Calibri" panose="020F0502020204030204" pitchFamily="34" charset="0"/>
                <a:cs typeface="Calibri" panose="020F0502020204030204" pitchFamily="34" charset="0"/>
              </a:rPr>
              <a:t>JMenu</a:t>
            </a:r>
            <a:r>
              <a:rPr lang="es-CL" sz="2000" dirty="0">
                <a:solidFill>
                  <a:srgbClr val="0070C0"/>
                </a:solidFill>
                <a:latin typeface="Calibri" panose="020F0502020204030204" pitchFamily="34" charset="0"/>
                <a:cs typeface="Calibri" panose="020F0502020204030204" pitchFamily="34" charset="0"/>
              </a:rPr>
              <a:t>, </a:t>
            </a:r>
            <a:r>
              <a:rPr lang="es-CL" sz="2000" b="1" dirty="0">
                <a:solidFill>
                  <a:srgbClr val="0070C0"/>
                </a:solidFill>
                <a:latin typeface="Calibri" panose="020F0502020204030204" pitchFamily="34" charset="0"/>
                <a:cs typeface="Calibri" panose="020F0502020204030204" pitchFamily="34" charset="0"/>
              </a:rPr>
              <a:t>JMenuItem</a:t>
            </a:r>
            <a:r>
              <a:rPr lang="es-CL" sz="2000" dirty="0">
                <a:solidFill>
                  <a:srgbClr val="0070C0"/>
                </a:solidFill>
                <a:latin typeface="Calibri" panose="020F0502020204030204" pitchFamily="34" charset="0"/>
                <a:cs typeface="Calibri" panose="020F0502020204030204" pitchFamily="34" charset="0"/>
              </a:rPr>
              <a:t>: barras de menú.</a:t>
            </a:r>
          </a:p>
          <a:p>
            <a:pPr marL="342900" indent="-342900" algn="just">
              <a:buFont typeface="Arial" panose="020B0604020202020204" pitchFamily="34" charset="0"/>
              <a:buChar char="•"/>
            </a:pPr>
            <a:r>
              <a:rPr lang="es-CL" sz="2000" b="1" dirty="0">
                <a:solidFill>
                  <a:srgbClr val="0070C0"/>
                </a:solidFill>
                <a:latin typeface="Calibri" panose="020F0502020204030204" pitchFamily="34" charset="0"/>
                <a:cs typeface="Calibri" panose="020F0502020204030204" pitchFamily="34" charset="0"/>
              </a:rPr>
              <a:t>JOptionPane</a:t>
            </a:r>
            <a:r>
              <a:rPr lang="es-CL" sz="2000" dirty="0">
                <a:solidFill>
                  <a:srgbClr val="0070C0"/>
                </a:solidFill>
                <a:latin typeface="Calibri" panose="020F0502020204030204" pitchFamily="34" charset="0"/>
                <a:cs typeface="Calibri" panose="020F0502020204030204" pitchFamily="34" charset="0"/>
              </a:rPr>
              <a:t>: ventanas de diálogo.</a:t>
            </a:r>
          </a:p>
        </p:txBody>
      </p:sp>
      <p:sp>
        <p:nvSpPr>
          <p:cNvPr id="4" name="Título 5">
            <a:extLst>
              <a:ext uri="{FF2B5EF4-FFF2-40B4-BE49-F238E27FC236}">
                <a16:creationId xmlns:a16="http://schemas.microsoft.com/office/drawing/2014/main" id="{007A3F1D-80F2-9842-8F4A-B37D74E2758A}"/>
              </a:ext>
            </a:extLst>
          </p:cNvPr>
          <p:cNvSpPr>
            <a:spLocks noGrp="1"/>
          </p:cNvSpPr>
          <p:nvPr>
            <p:ph type="title"/>
          </p:nvPr>
        </p:nvSpPr>
        <p:spPr>
          <a:xfrm>
            <a:off x="1763699" y="212725"/>
            <a:ext cx="3381325" cy="813000"/>
          </a:xfrm>
        </p:spPr>
        <p:txBody>
          <a:bodyPr/>
          <a:lstStyle/>
          <a:p>
            <a:r>
              <a:rPr lang="es-ES_tradnl" dirty="0"/>
              <a:t>Componentes</a:t>
            </a:r>
          </a:p>
        </p:txBody>
      </p:sp>
    </p:spTree>
    <p:extLst>
      <p:ext uri="{BB962C8B-B14F-4D97-AF65-F5344CB8AC3E}">
        <p14:creationId xmlns:p14="http://schemas.microsoft.com/office/powerpoint/2010/main" val="12053407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Rectángulo"/>
          <p:cNvSpPr/>
          <p:nvPr/>
        </p:nvSpPr>
        <p:spPr>
          <a:xfrm>
            <a:off x="336916" y="1258190"/>
            <a:ext cx="8415198" cy="4832092"/>
          </a:xfrm>
          <a:prstGeom prst="rect">
            <a:avLst/>
          </a:prstGeom>
        </p:spPr>
        <p:txBody>
          <a:bodyPr wrap="square">
            <a:spAutoFit/>
          </a:bodyPr>
          <a:lstStyle/>
          <a:p>
            <a:r>
              <a:rPr lang="es-CL" sz="2400" b="1" i="1" dirty="0" err="1">
                <a:solidFill>
                  <a:schemeClr val="tx1"/>
                </a:solidFill>
                <a:latin typeface="Calibri" panose="020F0502020204030204" pitchFamily="34" charset="0"/>
                <a:cs typeface="Calibri" panose="020F0502020204030204" pitchFamily="34" charset="0"/>
              </a:rPr>
              <a:t>JLabel</a:t>
            </a:r>
            <a:endParaRPr lang="es-CL" sz="2400" b="1" i="1" dirty="0">
              <a:solidFill>
                <a:schemeClr val="tx1"/>
              </a:solidFill>
              <a:latin typeface="Calibri" panose="020F0502020204030204" pitchFamily="34" charset="0"/>
              <a:cs typeface="Calibri" panose="020F0502020204030204" pitchFamily="34" charset="0"/>
            </a:endParaRPr>
          </a:p>
          <a:p>
            <a:pPr algn="just"/>
            <a:r>
              <a:rPr lang="es-CL" sz="2000" dirty="0">
                <a:solidFill>
                  <a:schemeClr val="tx1"/>
                </a:solidFill>
                <a:latin typeface="Calibri" panose="020F0502020204030204" pitchFamily="34" charset="0"/>
                <a:cs typeface="Calibri" panose="020F0502020204030204" pitchFamily="34" charset="0"/>
              </a:rPr>
              <a:t>Con la clase </a:t>
            </a:r>
            <a:r>
              <a:rPr lang="es-CL" sz="2000" dirty="0" err="1">
                <a:solidFill>
                  <a:schemeClr val="tx1"/>
                </a:solidFill>
                <a:latin typeface="Calibri" panose="020F0502020204030204" pitchFamily="34" charset="0"/>
                <a:cs typeface="Calibri" panose="020F0502020204030204" pitchFamily="34" charset="0"/>
              </a:rPr>
              <a:t>JLabel</a:t>
            </a:r>
            <a:r>
              <a:rPr lang="es-CL" sz="2000" dirty="0">
                <a:solidFill>
                  <a:schemeClr val="tx1"/>
                </a:solidFill>
                <a:latin typeface="Calibri" panose="020F0502020204030204" pitchFamily="34" charset="0"/>
                <a:cs typeface="Calibri" panose="020F0502020204030204" pitchFamily="34" charset="0"/>
              </a:rPr>
              <a:t>, se puede mostrar texto no seleccionable e imágenes.</a:t>
            </a:r>
          </a:p>
          <a:p>
            <a:pPr algn="just"/>
            <a:endParaRPr lang="es-CL" sz="2400" dirty="0">
              <a:solidFill>
                <a:schemeClr val="tx1"/>
              </a:solidFill>
              <a:latin typeface="Calibri" panose="020F0502020204030204" pitchFamily="34" charset="0"/>
              <a:cs typeface="Calibri" panose="020F0502020204030204" pitchFamily="34" charset="0"/>
            </a:endParaRPr>
          </a:p>
          <a:p>
            <a:r>
              <a:rPr lang="es-CL" sz="2000" b="1" dirty="0">
                <a:solidFill>
                  <a:srgbClr val="0070C0"/>
                </a:solidFill>
                <a:latin typeface="Calibri" panose="020F0502020204030204" pitchFamily="34" charset="0"/>
                <a:cs typeface="Calibri" panose="020F0502020204030204" pitchFamily="34" charset="0"/>
              </a:rPr>
              <a:t>Prefijo</a:t>
            </a:r>
            <a:r>
              <a:rPr lang="es-CL" sz="2000" dirty="0">
                <a:solidFill>
                  <a:schemeClr val="tx1"/>
                </a:solidFill>
                <a:latin typeface="Calibri" panose="020F0502020204030204" pitchFamily="34" charset="0"/>
                <a:cs typeface="Calibri" panose="020F0502020204030204" pitchFamily="34" charset="0"/>
              </a:rPr>
              <a:t>: </a:t>
            </a:r>
            <a:r>
              <a:rPr lang="es-CL" sz="2000" dirty="0" err="1">
                <a:solidFill>
                  <a:schemeClr val="tx1"/>
                </a:solidFill>
                <a:latin typeface="Calibri" panose="020F0502020204030204" pitchFamily="34" charset="0"/>
                <a:cs typeface="Calibri" panose="020F0502020204030204" pitchFamily="34" charset="0"/>
              </a:rPr>
              <a:t>lbl</a:t>
            </a:r>
            <a:endParaRPr lang="es-CL" sz="2000" dirty="0">
              <a:solidFill>
                <a:schemeClr val="tx1"/>
              </a:solidFill>
              <a:latin typeface="Calibri" panose="020F0502020204030204" pitchFamily="34" charset="0"/>
              <a:cs typeface="Calibri" panose="020F0502020204030204" pitchFamily="34" charset="0"/>
            </a:endParaRPr>
          </a:p>
          <a:p>
            <a:endParaRPr lang="es-CL" sz="2000" dirty="0">
              <a:solidFill>
                <a:schemeClr val="tx1"/>
              </a:solidFill>
              <a:latin typeface="Calibri" panose="020F0502020204030204" pitchFamily="34" charset="0"/>
              <a:cs typeface="Calibri" panose="020F0502020204030204" pitchFamily="34" charset="0"/>
            </a:endParaRPr>
          </a:p>
          <a:p>
            <a:r>
              <a:rPr lang="es-CL" sz="2000" b="1" dirty="0">
                <a:solidFill>
                  <a:srgbClr val="0070C0"/>
                </a:solidFill>
                <a:latin typeface="Calibri" panose="020F0502020204030204" pitchFamily="34" charset="0"/>
                <a:cs typeface="Calibri" panose="020F0502020204030204" pitchFamily="34" charset="0"/>
              </a:rPr>
              <a:t>Propiedades</a:t>
            </a:r>
          </a:p>
          <a:p>
            <a:r>
              <a:rPr lang="es-CL" sz="2000" dirty="0">
                <a:solidFill>
                  <a:schemeClr val="tx1"/>
                </a:solidFill>
                <a:latin typeface="Calibri" panose="020F0502020204030204" pitchFamily="34" charset="0"/>
                <a:cs typeface="Calibri" panose="020F0502020204030204" pitchFamily="34" charset="0"/>
              </a:rPr>
              <a:t>  	</a:t>
            </a:r>
            <a:r>
              <a:rPr lang="es-CL" sz="2000" dirty="0" err="1">
                <a:solidFill>
                  <a:schemeClr val="tx1"/>
                </a:solidFill>
                <a:latin typeface="Calibri" panose="020F0502020204030204" pitchFamily="34" charset="0"/>
                <a:cs typeface="Calibri" panose="020F0502020204030204" pitchFamily="34" charset="0"/>
              </a:rPr>
              <a:t>text</a:t>
            </a:r>
            <a:r>
              <a:rPr lang="es-CL" sz="2000" dirty="0">
                <a:solidFill>
                  <a:schemeClr val="tx1"/>
                </a:solidFill>
                <a:latin typeface="Calibri" panose="020F0502020204030204" pitchFamily="34" charset="0"/>
                <a:cs typeface="Calibri" panose="020F0502020204030204" pitchFamily="34" charset="0"/>
              </a:rPr>
              <a:t>: Permite modificar el texto de la etiqueta</a:t>
            </a:r>
          </a:p>
          <a:p>
            <a:r>
              <a:rPr lang="es-CL" sz="2000" dirty="0">
                <a:solidFill>
                  <a:schemeClr val="tx1"/>
                </a:solidFill>
                <a:latin typeface="Calibri" panose="020F0502020204030204" pitchFamily="34" charset="0"/>
                <a:cs typeface="Calibri" panose="020F0502020204030204" pitchFamily="34" charset="0"/>
              </a:rPr>
              <a:t>	</a:t>
            </a:r>
            <a:r>
              <a:rPr lang="es-CL" sz="2000" dirty="0" err="1">
                <a:solidFill>
                  <a:schemeClr val="tx1"/>
                </a:solidFill>
                <a:latin typeface="Calibri" panose="020F0502020204030204" pitchFamily="34" charset="0"/>
                <a:cs typeface="Calibri" panose="020F0502020204030204" pitchFamily="34" charset="0"/>
              </a:rPr>
              <a:t>icon</a:t>
            </a:r>
            <a:r>
              <a:rPr lang="es-CL" sz="2000" dirty="0">
                <a:solidFill>
                  <a:schemeClr val="tx1"/>
                </a:solidFill>
                <a:latin typeface="Calibri" panose="020F0502020204030204" pitchFamily="34" charset="0"/>
                <a:cs typeface="Calibri" panose="020F0502020204030204" pitchFamily="34" charset="0"/>
              </a:rPr>
              <a:t>: Permite agregar una imagen</a:t>
            </a:r>
          </a:p>
          <a:p>
            <a:endParaRPr lang="es-CL" sz="2000" dirty="0">
              <a:solidFill>
                <a:schemeClr val="tx1"/>
              </a:solidFill>
              <a:latin typeface="Calibri" panose="020F0502020204030204" pitchFamily="34" charset="0"/>
              <a:cs typeface="Calibri" panose="020F0502020204030204" pitchFamily="34" charset="0"/>
            </a:endParaRPr>
          </a:p>
          <a:p>
            <a:r>
              <a:rPr lang="es-CL" sz="2000" b="1" dirty="0">
                <a:solidFill>
                  <a:srgbClr val="0070C0"/>
                </a:solidFill>
                <a:latin typeface="Calibri" panose="020F0502020204030204" pitchFamily="34" charset="0"/>
                <a:cs typeface="Calibri" panose="020F0502020204030204" pitchFamily="34" charset="0"/>
              </a:rPr>
              <a:t>Métodos</a:t>
            </a:r>
          </a:p>
          <a:p>
            <a:r>
              <a:rPr lang="es-CL" sz="2000" dirty="0">
                <a:solidFill>
                  <a:schemeClr val="tx1"/>
                </a:solidFill>
                <a:latin typeface="Calibri" panose="020F0502020204030204" pitchFamily="34" charset="0"/>
                <a:cs typeface="Calibri" panose="020F0502020204030204" pitchFamily="34" charset="0"/>
              </a:rPr>
              <a:t>	</a:t>
            </a:r>
            <a:r>
              <a:rPr lang="es-CL" sz="2000" dirty="0" err="1">
                <a:solidFill>
                  <a:schemeClr val="tx1"/>
                </a:solidFill>
                <a:latin typeface="Calibri" panose="020F0502020204030204" pitchFamily="34" charset="0"/>
                <a:cs typeface="Calibri" panose="020F0502020204030204" pitchFamily="34" charset="0"/>
              </a:rPr>
              <a:t>setText</a:t>
            </a:r>
            <a:r>
              <a:rPr lang="es-CL" sz="2000" dirty="0">
                <a:solidFill>
                  <a:schemeClr val="tx1"/>
                </a:solidFill>
                <a:latin typeface="Calibri" panose="020F0502020204030204" pitchFamily="34" charset="0"/>
                <a:cs typeface="Calibri" panose="020F0502020204030204" pitchFamily="34" charset="0"/>
              </a:rPr>
              <a:t>(</a:t>
            </a:r>
            <a:r>
              <a:rPr lang="es-CL" sz="2000" dirty="0" err="1">
                <a:solidFill>
                  <a:schemeClr val="tx1"/>
                </a:solidFill>
                <a:latin typeface="Calibri" panose="020F0502020204030204" pitchFamily="34" charset="0"/>
                <a:cs typeface="Calibri" panose="020F0502020204030204" pitchFamily="34" charset="0"/>
              </a:rPr>
              <a:t>String</a:t>
            </a:r>
            <a:r>
              <a:rPr lang="es-CL" sz="2000" dirty="0">
                <a:solidFill>
                  <a:schemeClr val="tx1"/>
                </a:solidFill>
                <a:latin typeface="Calibri" panose="020F0502020204030204" pitchFamily="34" charset="0"/>
                <a:cs typeface="Calibri" panose="020F0502020204030204" pitchFamily="34" charset="0"/>
              </a:rPr>
              <a:t>): Cambia el texto de la etiqueta</a:t>
            </a:r>
          </a:p>
          <a:p>
            <a:r>
              <a:rPr lang="es-CL" sz="2000" dirty="0">
                <a:solidFill>
                  <a:schemeClr val="tx1"/>
                </a:solidFill>
                <a:latin typeface="Calibri" panose="020F0502020204030204" pitchFamily="34" charset="0"/>
                <a:cs typeface="Calibri" panose="020F0502020204030204" pitchFamily="34" charset="0"/>
              </a:rPr>
              <a:t>	</a:t>
            </a:r>
            <a:r>
              <a:rPr lang="es-CL" sz="2000" dirty="0" err="1">
                <a:solidFill>
                  <a:schemeClr val="tx1"/>
                </a:solidFill>
                <a:latin typeface="Calibri" panose="020F0502020204030204" pitchFamily="34" charset="0"/>
                <a:cs typeface="Calibri" panose="020F0502020204030204" pitchFamily="34" charset="0"/>
              </a:rPr>
              <a:t>getText</a:t>
            </a:r>
            <a:r>
              <a:rPr lang="es-CL" sz="2000" dirty="0">
                <a:solidFill>
                  <a:schemeClr val="tx1"/>
                </a:solidFill>
                <a:latin typeface="Calibri" panose="020F0502020204030204" pitchFamily="34" charset="0"/>
                <a:cs typeface="Calibri" panose="020F0502020204030204" pitchFamily="34" charset="0"/>
              </a:rPr>
              <a:t>(): Obtiene el texto de la etiqueta</a:t>
            </a:r>
          </a:p>
          <a:p>
            <a:r>
              <a:rPr lang="es-CL" sz="2000" dirty="0">
                <a:solidFill>
                  <a:schemeClr val="tx1"/>
                </a:solidFill>
                <a:latin typeface="Calibri" panose="020F0502020204030204" pitchFamily="34" charset="0"/>
                <a:cs typeface="Calibri" panose="020F0502020204030204" pitchFamily="34" charset="0"/>
              </a:rPr>
              <a:t>	</a:t>
            </a:r>
            <a:r>
              <a:rPr lang="es-CL" sz="2000" dirty="0" err="1">
                <a:solidFill>
                  <a:schemeClr val="tx1"/>
                </a:solidFill>
                <a:latin typeface="Calibri" panose="020F0502020204030204" pitchFamily="34" charset="0"/>
                <a:cs typeface="Calibri" panose="020F0502020204030204" pitchFamily="34" charset="0"/>
              </a:rPr>
              <a:t>setVisible</a:t>
            </a:r>
            <a:r>
              <a:rPr lang="es-CL" sz="2000" dirty="0">
                <a:solidFill>
                  <a:schemeClr val="tx1"/>
                </a:solidFill>
                <a:latin typeface="Calibri" panose="020F0502020204030204" pitchFamily="34" charset="0"/>
                <a:cs typeface="Calibri" panose="020F0502020204030204" pitchFamily="34" charset="0"/>
              </a:rPr>
              <a:t>(</a:t>
            </a:r>
            <a:r>
              <a:rPr lang="es-CL" sz="2000" dirty="0" err="1">
                <a:solidFill>
                  <a:schemeClr val="tx1"/>
                </a:solidFill>
                <a:latin typeface="Calibri" panose="020F0502020204030204" pitchFamily="34" charset="0"/>
                <a:cs typeface="Calibri" panose="020F0502020204030204" pitchFamily="34" charset="0"/>
              </a:rPr>
              <a:t>boolean</a:t>
            </a:r>
            <a:r>
              <a:rPr lang="es-CL" sz="2000" dirty="0">
                <a:solidFill>
                  <a:schemeClr val="tx1"/>
                </a:solidFill>
                <a:latin typeface="Calibri" panose="020F0502020204030204" pitchFamily="34" charset="0"/>
                <a:cs typeface="Calibri" panose="020F0502020204030204" pitchFamily="34" charset="0"/>
              </a:rPr>
              <a:t>): Cambia el estado visible/invisible</a:t>
            </a:r>
          </a:p>
          <a:p>
            <a:r>
              <a:rPr lang="es-CL" sz="2000" dirty="0">
                <a:solidFill>
                  <a:schemeClr val="tx1"/>
                </a:solidFill>
                <a:latin typeface="Calibri" panose="020F0502020204030204" pitchFamily="34" charset="0"/>
                <a:cs typeface="Calibri" panose="020F0502020204030204" pitchFamily="34" charset="0"/>
              </a:rPr>
              <a:t>	</a:t>
            </a:r>
            <a:r>
              <a:rPr lang="es-CL" sz="2000" dirty="0" err="1">
                <a:solidFill>
                  <a:schemeClr val="tx1"/>
                </a:solidFill>
                <a:latin typeface="Calibri" panose="020F0502020204030204" pitchFamily="34" charset="0"/>
                <a:cs typeface="Calibri" panose="020F0502020204030204" pitchFamily="34" charset="0"/>
              </a:rPr>
              <a:t>setEnabled</a:t>
            </a:r>
            <a:r>
              <a:rPr lang="es-CL" sz="2000" dirty="0">
                <a:solidFill>
                  <a:schemeClr val="tx1"/>
                </a:solidFill>
                <a:latin typeface="Calibri" panose="020F0502020204030204" pitchFamily="34" charset="0"/>
                <a:cs typeface="Calibri" panose="020F0502020204030204" pitchFamily="34" charset="0"/>
              </a:rPr>
              <a:t>(</a:t>
            </a:r>
            <a:r>
              <a:rPr lang="es-CL" sz="2000" dirty="0" err="1">
                <a:solidFill>
                  <a:schemeClr val="tx1"/>
                </a:solidFill>
                <a:latin typeface="Calibri" panose="020F0502020204030204" pitchFamily="34" charset="0"/>
                <a:cs typeface="Calibri" panose="020F0502020204030204" pitchFamily="34" charset="0"/>
              </a:rPr>
              <a:t>boolean</a:t>
            </a:r>
            <a:r>
              <a:rPr lang="es-CL" sz="2000" dirty="0">
                <a:solidFill>
                  <a:schemeClr val="tx1"/>
                </a:solidFill>
                <a:latin typeface="Calibri" panose="020F0502020204030204" pitchFamily="34" charset="0"/>
                <a:cs typeface="Calibri" panose="020F0502020204030204" pitchFamily="34" charset="0"/>
              </a:rPr>
              <a:t>): Cambia el estado habilitado/deshabilitado</a:t>
            </a:r>
          </a:p>
          <a:p>
            <a:endParaRPr lang="es-CL" sz="2000" dirty="0"/>
          </a:p>
        </p:txBody>
      </p:sp>
      <p:pic>
        <p:nvPicPr>
          <p:cNvPr id="3" name="Imagen 2">
            <a:extLst>
              <a:ext uri="{FF2B5EF4-FFF2-40B4-BE49-F238E27FC236}">
                <a16:creationId xmlns:a16="http://schemas.microsoft.com/office/drawing/2014/main" id="{96FDFB15-4B03-5F4D-88E3-3F4317C934A5}"/>
              </a:ext>
            </a:extLst>
          </p:cNvPr>
          <p:cNvPicPr>
            <a:picLocks noChangeAspect="1"/>
          </p:cNvPicPr>
          <p:nvPr/>
        </p:nvPicPr>
        <p:blipFill>
          <a:blip r:embed="rId3"/>
          <a:stretch>
            <a:fillRect/>
          </a:stretch>
        </p:blipFill>
        <p:spPr>
          <a:xfrm>
            <a:off x="6602280" y="2174058"/>
            <a:ext cx="939800" cy="406400"/>
          </a:xfrm>
          <a:prstGeom prst="rect">
            <a:avLst/>
          </a:prstGeom>
          <a:ln>
            <a:solidFill>
              <a:schemeClr val="tx1"/>
            </a:solidFill>
          </a:ln>
        </p:spPr>
      </p:pic>
    </p:spTree>
    <p:extLst>
      <p:ext uri="{BB962C8B-B14F-4D97-AF65-F5344CB8AC3E}">
        <p14:creationId xmlns:p14="http://schemas.microsoft.com/office/powerpoint/2010/main" val="7234983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Rectángulo"/>
          <p:cNvSpPr/>
          <p:nvPr/>
        </p:nvSpPr>
        <p:spPr>
          <a:xfrm>
            <a:off x="271320" y="920621"/>
            <a:ext cx="8136903" cy="5324535"/>
          </a:xfrm>
          <a:prstGeom prst="rect">
            <a:avLst/>
          </a:prstGeom>
        </p:spPr>
        <p:txBody>
          <a:bodyPr wrap="square">
            <a:spAutoFit/>
          </a:bodyPr>
          <a:lstStyle/>
          <a:p>
            <a:endParaRPr lang="es-CL" sz="2800" dirty="0">
              <a:solidFill>
                <a:schemeClr val="accent6">
                  <a:lumMod val="50000"/>
                </a:schemeClr>
              </a:solidFill>
              <a:ea typeface="ＭＳ Ｐゴシック" charset="-128"/>
            </a:endParaRPr>
          </a:p>
          <a:p>
            <a:r>
              <a:rPr lang="es-CL" sz="2400" b="1" i="1" dirty="0" err="1">
                <a:solidFill>
                  <a:schemeClr val="tx1"/>
                </a:solidFill>
                <a:latin typeface="Calibri" panose="020F0502020204030204" pitchFamily="34" charset="0"/>
                <a:cs typeface="Calibri" panose="020F0502020204030204" pitchFamily="34" charset="0"/>
              </a:rPr>
              <a:t>JTextField</a:t>
            </a:r>
            <a:endParaRPr lang="es-CL" sz="2400" b="1" i="1" dirty="0">
              <a:solidFill>
                <a:schemeClr val="tx1"/>
              </a:solidFill>
              <a:latin typeface="Calibri" panose="020F0502020204030204" pitchFamily="34" charset="0"/>
              <a:cs typeface="Calibri" panose="020F0502020204030204" pitchFamily="34" charset="0"/>
            </a:endParaRPr>
          </a:p>
          <a:p>
            <a:pPr algn="just"/>
            <a:r>
              <a:rPr lang="es-CL" sz="2000" dirty="0">
                <a:solidFill>
                  <a:schemeClr val="tx1"/>
                </a:solidFill>
                <a:latin typeface="Calibri" panose="020F0502020204030204" pitchFamily="34" charset="0"/>
                <a:cs typeface="Calibri" panose="020F0502020204030204" pitchFamily="34" charset="0"/>
              </a:rPr>
              <a:t>Un campo de texto es un control básico que permite al usuario ingresar texto.</a:t>
            </a:r>
          </a:p>
          <a:p>
            <a:endParaRPr lang="es-CL" sz="2000" dirty="0">
              <a:solidFill>
                <a:schemeClr val="tx1"/>
              </a:solidFill>
              <a:latin typeface="Calibri" panose="020F0502020204030204" pitchFamily="34" charset="0"/>
              <a:cs typeface="Calibri" panose="020F0502020204030204" pitchFamily="34" charset="0"/>
            </a:endParaRPr>
          </a:p>
          <a:p>
            <a:r>
              <a:rPr lang="es-CL" sz="2000" b="1" dirty="0">
                <a:solidFill>
                  <a:srgbClr val="0070C0"/>
                </a:solidFill>
                <a:latin typeface="Calibri" panose="020F0502020204030204" pitchFamily="34" charset="0"/>
                <a:cs typeface="Calibri" panose="020F0502020204030204" pitchFamily="34" charset="0"/>
              </a:rPr>
              <a:t>Prefijo</a:t>
            </a:r>
            <a:r>
              <a:rPr lang="es-CL" sz="2000" dirty="0">
                <a:solidFill>
                  <a:schemeClr val="tx1"/>
                </a:solidFill>
                <a:latin typeface="Calibri" panose="020F0502020204030204" pitchFamily="34" charset="0"/>
                <a:cs typeface="Calibri" panose="020F0502020204030204" pitchFamily="34" charset="0"/>
              </a:rPr>
              <a:t>: </a:t>
            </a:r>
            <a:r>
              <a:rPr lang="es-CL" sz="2000" dirty="0" err="1">
                <a:solidFill>
                  <a:schemeClr val="tx1"/>
                </a:solidFill>
                <a:latin typeface="Calibri" panose="020F0502020204030204" pitchFamily="34" charset="0"/>
                <a:cs typeface="Calibri" panose="020F0502020204030204" pitchFamily="34" charset="0"/>
              </a:rPr>
              <a:t>txt</a:t>
            </a:r>
            <a:endParaRPr lang="es-CL" sz="2000" dirty="0">
              <a:solidFill>
                <a:schemeClr val="tx1"/>
              </a:solidFill>
              <a:latin typeface="Calibri" panose="020F0502020204030204" pitchFamily="34" charset="0"/>
              <a:cs typeface="Calibri" panose="020F0502020204030204" pitchFamily="34" charset="0"/>
            </a:endParaRPr>
          </a:p>
          <a:p>
            <a:endParaRPr lang="es-CL" sz="2000" dirty="0">
              <a:solidFill>
                <a:schemeClr val="tx1"/>
              </a:solidFill>
              <a:latin typeface="Calibri" panose="020F0502020204030204" pitchFamily="34" charset="0"/>
              <a:cs typeface="Calibri" panose="020F0502020204030204" pitchFamily="34" charset="0"/>
            </a:endParaRPr>
          </a:p>
          <a:p>
            <a:r>
              <a:rPr lang="es-CL" sz="2000" b="1" dirty="0">
                <a:solidFill>
                  <a:srgbClr val="0070C0"/>
                </a:solidFill>
                <a:latin typeface="Calibri" panose="020F0502020204030204" pitchFamily="34" charset="0"/>
                <a:cs typeface="Calibri" panose="020F0502020204030204" pitchFamily="34" charset="0"/>
              </a:rPr>
              <a:t>Propiedades</a:t>
            </a:r>
          </a:p>
          <a:p>
            <a:r>
              <a:rPr lang="es-CL" sz="2000" dirty="0">
                <a:solidFill>
                  <a:schemeClr val="tx1"/>
                </a:solidFill>
                <a:latin typeface="Calibri" panose="020F0502020204030204" pitchFamily="34" charset="0"/>
                <a:cs typeface="Calibri" panose="020F0502020204030204" pitchFamily="34" charset="0"/>
              </a:rPr>
              <a:t>  	</a:t>
            </a:r>
            <a:r>
              <a:rPr lang="es-CL" sz="2000" dirty="0" err="1">
                <a:solidFill>
                  <a:schemeClr val="tx1"/>
                </a:solidFill>
                <a:latin typeface="Calibri" panose="020F0502020204030204" pitchFamily="34" charset="0"/>
                <a:cs typeface="Calibri" panose="020F0502020204030204" pitchFamily="34" charset="0"/>
              </a:rPr>
              <a:t>text</a:t>
            </a:r>
            <a:r>
              <a:rPr lang="es-CL" sz="2000" dirty="0">
                <a:solidFill>
                  <a:schemeClr val="tx1"/>
                </a:solidFill>
                <a:latin typeface="Calibri" panose="020F0502020204030204" pitchFamily="34" charset="0"/>
                <a:cs typeface="Calibri" panose="020F0502020204030204" pitchFamily="34" charset="0"/>
              </a:rPr>
              <a:t>: Permite modificar el texto del campo de texto</a:t>
            </a:r>
          </a:p>
          <a:p>
            <a:endParaRPr lang="es-CL" sz="2000" dirty="0">
              <a:solidFill>
                <a:schemeClr val="tx1"/>
              </a:solidFill>
              <a:latin typeface="Calibri" panose="020F0502020204030204" pitchFamily="34" charset="0"/>
              <a:cs typeface="Calibri" panose="020F0502020204030204" pitchFamily="34" charset="0"/>
            </a:endParaRPr>
          </a:p>
          <a:p>
            <a:r>
              <a:rPr lang="es-CL" sz="2000" b="1" dirty="0">
                <a:solidFill>
                  <a:srgbClr val="0070C0"/>
                </a:solidFill>
                <a:latin typeface="Calibri" panose="020F0502020204030204" pitchFamily="34" charset="0"/>
                <a:cs typeface="Calibri" panose="020F0502020204030204" pitchFamily="34" charset="0"/>
              </a:rPr>
              <a:t>Métodos</a:t>
            </a:r>
          </a:p>
          <a:p>
            <a:r>
              <a:rPr lang="es-CL" sz="2000" dirty="0">
                <a:solidFill>
                  <a:schemeClr val="tx1"/>
                </a:solidFill>
                <a:latin typeface="Calibri" panose="020F0502020204030204" pitchFamily="34" charset="0"/>
                <a:cs typeface="Calibri" panose="020F0502020204030204" pitchFamily="34" charset="0"/>
              </a:rPr>
              <a:t>	</a:t>
            </a:r>
            <a:r>
              <a:rPr lang="es-CL" sz="2000" dirty="0" err="1">
                <a:solidFill>
                  <a:schemeClr val="tx1"/>
                </a:solidFill>
                <a:latin typeface="Calibri" panose="020F0502020204030204" pitchFamily="34" charset="0"/>
                <a:cs typeface="Calibri" panose="020F0502020204030204" pitchFamily="34" charset="0"/>
              </a:rPr>
              <a:t>setText</a:t>
            </a:r>
            <a:r>
              <a:rPr lang="es-CL" sz="2000" dirty="0">
                <a:solidFill>
                  <a:schemeClr val="tx1"/>
                </a:solidFill>
                <a:latin typeface="Calibri" panose="020F0502020204030204" pitchFamily="34" charset="0"/>
                <a:cs typeface="Calibri" panose="020F0502020204030204" pitchFamily="34" charset="0"/>
              </a:rPr>
              <a:t>(</a:t>
            </a:r>
            <a:r>
              <a:rPr lang="es-CL" sz="2000" dirty="0" err="1">
                <a:solidFill>
                  <a:schemeClr val="tx1"/>
                </a:solidFill>
                <a:latin typeface="Calibri" panose="020F0502020204030204" pitchFamily="34" charset="0"/>
                <a:cs typeface="Calibri" panose="020F0502020204030204" pitchFamily="34" charset="0"/>
              </a:rPr>
              <a:t>String</a:t>
            </a:r>
            <a:r>
              <a:rPr lang="es-CL" sz="2000" dirty="0">
                <a:solidFill>
                  <a:schemeClr val="tx1"/>
                </a:solidFill>
                <a:latin typeface="Calibri" panose="020F0502020204030204" pitchFamily="34" charset="0"/>
                <a:cs typeface="Calibri" panose="020F0502020204030204" pitchFamily="34" charset="0"/>
              </a:rPr>
              <a:t>): Cambia el texto del campo de texto</a:t>
            </a:r>
          </a:p>
          <a:p>
            <a:r>
              <a:rPr lang="es-CL" sz="2000" dirty="0">
                <a:solidFill>
                  <a:schemeClr val="tx1"/>
                </a:solidFill>
                <a:latin typeface="Calibri" panose="020F0502020204030204" pitchFamily="34" charset="0"/>
                <a:cs typeface="Calibri" panose="020F0502020204030204" pitchFamily="34" charset="0"/>
              </a:rPr>
              <a:t>	</a:t>
            </a:r>
            <a:r>
              <a:rPr lang="es-CL" sz="2000" b="1" dirty="0" err="1">
                <a:solidFill>
                  <a:schemeClr val="tx1"/>
                </a:solidFill>
                <a:latin typeface="Calibri" panose="020F0502020204030204" pitchFamily="34" charset="0"/>
                <a:cs typeface="Calibri" panose="020F0502020204030204" pitchFamily="34" charset="0"/>
              </a:rPr>
              <a:t>getText</a:t>
            </a:r>
            <a:r>
              <a:rPr lang="es-CL" sz="2000" dirty="0">
                <a:solidFill>
                  <a:schemeClr val="tx1"/>
                </a:solidFill>
                <a:latin typeface="Calibri" panose="020F0502020204030204" pitchFamily="34" charset="0"/>
                <a:cs typeface="Calibri" panose="020F0502020204030204" pitchFamily="34" charset="0"/>
              </a:rPr>
              <a:t>(): Obtiene el texto escrito en el campo</a:t>
            </a:r>
          </a:p>
          <a:p>
            <a:r>
              <a:rPr lang="es-CL" sz="2000" dirty="0">
                <a:solidFill>
                  <a:schemeClr val="tx1"/>
                </a:solidFill>
                <a:latin typeface="Calibri" panose="020F0502020204030204" pitchFamily="34" charset="0"/>
                <a:cs typeface="Calibri" panose="020F0502020204030204" pitchFamily="34" charset="0"/>
              </a:rPr>
              <a:t>	</a:t>
            </a:r>
            <a:r>
              <a:rPr lang="es-CL" sz="2000" dirty="0" err="1">
                <a:solidFill>
                  <a:schemeClr val="tx1"/>
                </a:solidFill>
                <a:latin typeface="Calibri" panose="020F0502020204030204" pitchFamily="34" charset="0"/>
                <a:cs typeface="Calibri" panose="020F0502020204030204" pitchFamily="34" charset="0"/>
              </a:rPr>
              <a:t>setVisible</a:t>
            </a:r>
            <a:r>
              <a:rPr lang="es-CL" sz="2000" dirty="0">
                <a:solidFill>
                  <a:schemeClr val="tx1"/>
                </a:solidFill>
                <a:latin typeface="Calibri" panose="020F0502020204030204" pitchFamily="34" charset="0"/>
                <a:cs typeface="Calibri" panose="020F0502020204030204" pitchFamily="34" charset="0"/>
              </a:rPr>
              <a:t>(</a:t>
            </a:r>
            <a:r>
              <a:rPr lang="es-CL" sz="2000" dirty="0" err="1">
                <a:solidFill>
                  <a:schemeClr val="tx1"/>
                </a:solidFill>
                <a:latin typeface="Calibri" panose="020F0502020204030204" pitchFamily="34" charset="0"/>
                <a:cs typeface="Calibri" panose="020F0502020204030204" pitchFamily="34" charset="0"/>
              </a:rPr>
              <a:t>boolean</a:t>
            </a:r>
            <a:r>
              <a:rPr lang="es-CL" sz="2000" dirty="0">
                <a:solidFill>
                  <a:schemeClr val="tx1"/>
                </a:solidFill>
                <a:latin typeface="Calibri" panose="020F0502020204030204" pitchFamily="34" charset="0"/>
                <a:cs typeface="Calibri" panose="020F0502020204030204" pitchFamily="34" charset="0"/>
              </a:rPr>
              <a:t>): Cambia el estado visible/invisible</a:t>
            </a:r>
          </a:p>
          <a:p>
            <a:r>
              <a:rPr lang="es-CL" sz="2000" dirty="0">
                <a:solidFill>
                  <a:schemeClr val="tx1"/>
                </a:solidFill>
                <a:latin typeface="Calibri" panose="020F0502020204030204" pitchFamily="34" charset="0"/>
                <a:cs typeface="Calibri" panose="020F0502020204030204" pitchFamily="34" charset="0"/>
              </a:rPr>
              <a:t>	</a:t>
            </a:r>
            <a:r>
              <a:rPr lang="es-CL" sz="2000" dirty="0" err="1">
                <a:solidFill>
                  <a:schemeClr val="tx1"/>
                </a:solidFill>
                <a:latin typeface="Calibri" panose="020F0502020204030204" pitchFamily="34" charset="0"/>
                <a:cs typeface="Calibri" panose="020F0502020204030204" pitchFamily="34" charset="0"/>
              </a:rPr>
              <a:t>setEnabled</a:t>
            </a:r>
            <a:r>
              <a:rPr lang="es-CL" sz="2000" dirty="0">
                <a:solidFill>
                  <a:schemeClr val="tx1"/>
                </a:solidFill>
                <a:latin typeface="Calibri" panose="020F0502020204030204" pitchFamily="34" charset="0"/>
                <a:cs typeface="Calibri" panose="020F0502020204030204" pitchFamily="34" charset="0"/>
              </a:rPr>
              <a:t>(</a:t>
            </a:r>
            <a:r>
              <a:rPr lang="es-CL" sz="2000" dirty="0" err="1">
                <a:solidFill>
                  <a:schemeClr val="tx1"/>
                </a:solidFill>
                <a:latin typeface="Calibri" panose="020F0502020204030204" pitchFamily="34" charset="0"/>
                <a:cs typeface="Calibri" panose="020F0502020204030204" pitchFamily="34" charset="0"/>
              </a:rPr>
              <a:t>boolean</a:t>
            </a:r>
            <a:r>
              <a:rPr lang="es-CL" sz="2000" dirty="0">
                <a:solidFill>
                  <a:schemeClr val="tx1"/>
                </a:solidFill>
                <a:latin typeface="Calibri" panose="020F0502020204030204" pitchFamily="34" charset="0"/>
                <a:cs typeface="Calibri" panose="020F0502020204030204" pitchFamily="34" charset="0"/>
              </a:rPr>
              <a:t>): Cambia el estado habilitado/deshabilitado</a:t>
            </a:r>
          </a:p>
          <a:p>
            <a:endParaRPr lang="es-CL" sz="2000" dirty="0">
              <a:solidFill>
                <a:schemeClr val="tx1"/>
              </a:solidFill>
              <a:latin typeface="Calibri" panose="020F0502020204030204" pitchFamily="34" charset="0"/>
              <a:cs typeface="Calibri" panose="020F0502020204030204" pitchFamily="34" charset="0"/>
            </a:endParaRPr>
          </a:p>
        </p:txBody>
      </p:sp>
      <p:pic>
        <p:nvPicPr>
          <p:cNvPr id="4" name="Imagen 3"/>
          <p:cNvPicPr>
            <a:picLocks noChangeAspect="1"/>
          </p:cNvPicPr>
          <p:nvPr/>
        </p:nvPicPr>
        <p:blipFill>
          <a:blip r:embed="rId2"/>
          <a:stretch>
            <a:fillRect/>
          </a:stretch>
        </p:blipFill>
        <p:spPr>
          <a:xfrm>
            <a:off x="5260657" y="2162175"/>
            <a:ext cx="3057525" cy="1047750"/>
          </a:xfrm>
          <a:prstGeom prst="rect">
            <a:avLst/>
          </a:prstGeom>
        </p:spPr>
      </p:pic>
    </p:spTree>
    <p:extLst>
      <p:ext uri="{BB962C8B-B14F-4D97-AF65-F5344CB8AC3E}">
        <p14:creationId xmlns:p14="http://schemas.microsoft.com/office/powerpoint/2010/main" val="14532738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Rectángulo"/>
          <p:cNvSpPr/>
          <p:nvPr/>
        </p:nvSpPr>
        <p:spPr>
          <a:xfrm>
            <a:off x="467545" y="476672"/>
            <a:ext cx="8136903" cy="6555641"/>
          </a:xfrm>
          <a:prstGeom prst="rect">
            <a:avLst/>
          </a:prstGeom>
        </p:spPr>
        <p:txBody>
          <a:bodyPr wrap="square">
            <a:spAutoFit/>
          </a:bodyPr>
          <a:lstStyle/>
          <a:p>
            <a:endParaRPr lang="es-CL" sz="2800" dirty="0">
              <a:solidFill>
                <a:schemeClr val="accent6">
                  <a:lumMod val="50000"/>
                </a:schemeClr>
              </a:solidFill>
              <a:ea typeface="ＭＳ Ｐゴシック" charset="-128"/>
            </a:endParaRPr>
          </a:p>
          <a:p>
            <a:endParaRPr lang="es-CL" sz="2800" dirty="0">
              <a:solidFill>
                <a:schemeClr val="accent6">
                  <a:lumMod val="50000"/>
                </a:schemeClr>
              </a:solidFill>
              <a:ea typeface="ＭＳ Ｐゴシック" charset="-128"/>
            </a:endParaRPr>
          </a:p>
          <a:p>
            <a:r>
              <a:rPr lang="es-CL" sz="2400" b="1" i="1" dirty="0">
                <a:solidFill>
                  <a:schemeClr val="tx1"/>
                </a:solidFill>
                <a:latin typeface="Calibri" panose="020F0502020204030204" pitchFamily="34" charset="0"/>
                <a:cs typeface="Calibri" panose="020F0502020204030204" pitchFamily="34" charset="0"/>
              </a:rPr>
              <a:t>JTextArea</a:t>
            </a:r>
          </a:p>
          <a:p>
            <a:pPr algn="just"/>
            <a:r>
              <a:rPr lang="es-CL" sz="2000" dirty="0">
                <a:solidFill>
                  <a:schemeClr val="tx1"/>
                </a:solidFill>
                <a:latin typeface="Calibri" panose="020F0502020204030204" pitchFamily="34" charset="0"/>
                <a:cs typeface="Calibri" panose="020F0502020204030204" pitchFamily="34" charset="0"/>
              </a:rPr>
              <a:t>Un JTextArea es un componente básico del Swing de Java y su función principal es la de capturar texto ingresado por el teclado. Su funcionamiento es idéntico a JTextField, con la diferencia que tiene la propiedad de ser multilínea.</a:t>
            </a:r>
          </a:p>
          <a:p>
            <a:endParaRPr lang="es-CL" sz="2400" b="1" dirty="0"/>
          </a:p>
          <a:p>
            <a:r>
              <a:rPr lang="es-CL" sz="2000" b="1" dirty="0">
                <a:solidFill>
                  <a:srgbClr val="0070C0"/>
                </a:solidFill>
                <a:latin typeface="Calibri" panose="020F0502020204030204" pitchFamily="34" charset="0"/>
                <a:cs typeface="Calibri" panose="020F0502020204030204" pitchFamily="34" charset="0"/>
              </a:rPr>
              <a:t>Prefijo</a:t>
            </a:r>
            <a:r>
              <a:rPr lang="es-CL" sz="2000" dirty="0">
                <a:solidFill>
                  <a:schemeClr val="tx1"/>
                </a:solidFill>
                <a:latin typeface="Calibri" panose="020F0502020204030204" pitchFamily="34" charset="0"/>
                <a:cs typeface="Calibri" panose="020F0502020204030204" pitchFamily="34" charset="0"/>
              </a:rPr>
              <a:t>: txa</a:t>
            </a:r>
          </a:p>
          <a:p>
            <a:endParaRPr lang="es-CL" sz="2000" dirty="0">
              <a:solidFill>
                <a:schemeClr val="tx1"/>
              </a:solidFill>
              <a:latin typeface="Calibri" panose="020F0502020204030204" pitchFamily="34" charset="0"/>
              <a:cs typeface="Calibri" panose="020F0502020204030204" pitchFamily="34" charset="0"/>
            </a:endParaRPr>
          </a:p>
          <a:p>
            <a:r>
              <a:rPr lang="es-CL" sz="2000" b="1" dirty="0">
                <a:solidFill>
                  <a:srgbClr val="0070C0"/>
                </a:solidFill>
                <a:latin typeface="Calibri" panose="020F0502020204030204" pitchFamily="34" charset="0"/>
                <a:cs typeface="Calibri" panose="020F0502020204030204" pitchFamily="34" charset="0"/>
              </a:rPr>
              <a:t>Propiedades</a:t>
            </a:r>
          </a:p>
          <a:p>
            <a:r>
              <a:rPr lang="es-CL" sz="2000" dirty="0">
                <a:solidFill>
                  <a:schemeClr val="tx1"/>
                </a:solidFill>
                <a:latin typeface="Calibri" panose="020F0502020204030204" pitchFamily="34" charset="0"/>
                <a:cs typeface="Calibri" panose="020F0502020204030204" pitchFamily="34" charset="0"/>
              </a:rPr>
              <a:t>  	text: Permite modificar el texto del área de texto</a:t>
            </a:r>
          </a:p>
          <a:p>
            <a:endParaRPr lang="es-CL" sz="2000" dirty="0">
              <a:solidFill>
                <a:schemeClr val="tx1"/>
              </a:solidFill>
              <a:latin typeface="Calibri" panose="020F0502020204030204" pitchFamily="34" charset="0"/>
              <a:cs typeface="Calibri" panose="020F0502020204030204" pitchFamily="34" charset="0"/>
            </a:endParaRPr>
          </a:p>
          <a:p>
            <a:r>
              <a:rPr lang="es-CL" sz="2000" b="1" dirty="0">
                <a:solidFill>
                  <a:srgbClr val="0070C0"/>
                </a:solidFill>
                <a:latin typeface="Calibri" panose="020F0502020204030204" pitchFamily="34" charset="0"/>
                <a:cs typeface="Calibri" panose="020F0502020204030204" pitchFamily="34" charset="0"/>
              </a:rPr>
              <a:t>Métodos</a:t>
            </a:r>
          </a:p>
          <a:p>
            <a:r>
              <a:rPr lang="es-CL" sz="2000" dirty="0">
                <a:solidFill>
                  <a:schemeClr val="tx1"/>
                </a:solidFill>
                <a:latin typeface="Calibri" panose="020F0502020204030204" pitchFamily="34" charset="0"/>
                <a:cs typeface="Calibri" panose="020F0502020204030204" pitchFamily="34" charset="0"/>
              </a:rPr>
              <a:t>	setText(String): Cambia el texto del área de texto</a:t>
            </a:r>
          </a:p>
          <a:p>
            <a:r>
              <a:rPr lang="es-CL" sz="2000" dirty="0">
                <a:solidFill>
                  <a:schemeClr val="tx1"/>
                </a:solidFill>
                <a:latin typeface="Calibri" panose="020F0502020204030204" pitchFamily="34" charset="0"/>
                <a:cs typeface="Calibri" panose="020F0502020204030204" pitchFamily="34" charset="0"/>
              </a:rPr>
              <a:t>	</a:t>
            </a:r>
            <a:r>
              <a:rPr lang="es-CL" sz="2000" b="1" dirty="0">
                <a:solidFill>
                  <a:schemeClr val="tx1"/>
                </a:solidFill>
                <a:latin typeface="Calibri" panose="020F0502020204030204" pitchFamily="34" charset="0"/>
                <a:cs typeface="Calibri" panose="020F0502020204030204" pitchFamily="34" charset="0"/>
              </a:rPr>
              <a:t>getText</a:t>
            </a:r>
            <a:r>
              <a:rPr lang="es-CL" sz="2000" dirty="0">
                <a:solidFill>
                  <a:schemeClr val="tx1"/>
                </a:solidFill>
                <a:latin typeface="Calibri" panose="020F0502020204030204" pitchFamily="34" charset="0"/>
                <a:cs typeface="Calibri" panose="020F0502020204030204" pitchFamily="34" charset="0"/>
              </a:rPr>
              <a:t>(): Obtiene el texto escrito en el textarea</a:t>
            </a:r>
          </a:p>
          <a:p>
            <a:r>
              <a:rPr lang="es-CL" sz="2000" dirty="0">
                <a:solidFill>
                  <a:schemeClr val="tx1"/>
                </a:solidFill>
                <a:latin typeface="Calibri" panose="020F0502020204030204" pitchFamily="34" charset="0"/>
                <a:cs typeface="Calibri" panose="020F0502020204030204" pitchFamily="34" charset="0"/>
              </a:rPr>
              <a:t>	setVisible(boolean): Cambia el estado visible/invisible</a:t>
            </a:r>
          </a:p>
          <a:p>
            <a:r>
              <a:rPr lang="es-CL" sz="2000" dirty="0">
                <a:solidFill>
                  <a:schemeClr val="tx1"/>
                </a:solidFill>
                <a:latin typeface="Calibri" panose="020F0502020204030204" pitchFamily="34" charset="0"/>
                <a:cs typeface="Calibri" panose="020F0502020204030204" pitchFamily="34" charset="0"/>
              </a:rPr>
              <a:t>	setEnabled(boolean): Cambia el estado habilitado/deshabilitado</a:t>
            </a:r>
          </a:p>
          <a:p>
            <a:endParaRPr lang="es-CL" sz="2000" dirty="0"/>
          </a:p>
        </p:txBody>
      </p:sp>
      <p:pic>
        <p:nvPicPr>
          <p:cNvPr id="2" name="Imagen 1">
            <a:extLst>
              <a:ext uri="{FF2B5EF4-FFF2-40B4-BE49-F238E27FC236}">
                <a16:creationId xmlns:a16="http://schemas.microsoft.com/office/drawing/2014/main" id="{A9AFA0C0-04B9-AE48-A3A5-644A0EF1F178}"/>
              </a:ext>
            </a:extLst>
          </p:cNvPr>
          <p:cNvPicPr>
            <a:picLocks noChangeAspect="1"/>
          </p:cNvPicPr>
          <p:nvPr/>
        </p:nvPicPr>
        <p:blipFill>
          <a:blip r:embed="rId2"/>
          <a:stretch>
            <a:fillRect/>
          </a:stretch>
        </p:blipFill>
        <p:spPr>
          <a:xfrm>
            <a:off x="5658035" y="2798453"/>
            <a:ext cx="2604406" cy="1107621"/>
          </a:xfrm>
          <a:prstGeom prst="rect">
            <a:avLst/>
          </a:prstGeom>
          <a:ln>
            <a:solidFill>
              <a:schemeClr val="tx1"/>
            </a:solidFill>
          </a:ln>
        </p:spPr>
      </p:pic>
    </p:spTree>
    <p:extLst>
      <p:ext uri="{BB962C8B-B14F-4D97-AF65-F5344CB8AC3E}">
        <p14:creationId xmlns:p14="http://schemas.microsoft.com/office/powerpoint/2010/main" val="31766364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Rectángulo"/>
          <p:cNvSpPr/>
          <p:nvPr/>
        </p:nvSpPr>
        <p:spPr>
          <a:xfrm>
            <a:off x="336916" y="1258190"/>
            <a:ext cx="8415198" cy="4893647"/>
          </a:xfrm>
          <a:prstGeom prst="rect">
            <a:avLst/>
          </a:prstGeom>
        </p:spPr>
        <p:txBody>
          <a:bodyPr wrap="square">
            <a:spAutoFit/>
          </a:bodyPr>
          <a:lstStyle/>
          <a:p>
            <a:r>
              <a:rPr lang="es-CL" sz="2400" b="1" i="1" dirty="0" err="1">
                <a:solidFill>
                  <a:schemeClr val="tx1"/>
                </a:solidFill>
                <a:latin typeface="Calibri" panose="020F0502020204030204" pitchFamily="34" charset="0"/>
                <a:cs typeface="Calibri" panose="020F0502020204030204" pitchFamily="34" charset="0"/>
              </a:rPr>
              <a:t>JButton</a:t>
            </a:r>
            <a:endParaRPr lang="es-CL" sz="2400" b="1" i="1" dirty="0">
              <a:solidFill>
                <a:schemeClr val="tx1"/>
              </a:solidFill>
              <a:latin typeface="Calibri" panose="020F0502020204030204" pitchFamily="34" charset="0"/>
              <a:cs typeface="Calibri" panose="020F0502020204030204" pitchFamily="34" charset="0"/>
            </a:endParaRPr>
          </a:p>
          <a:p>
            <a:pPr algn="just"/>
            <a:r>
              <a:rPr lang="es-CL" sz="2400" dirty="0">
                <a:solidFill>
                  <a:schemeClr val="tx1"/>
                </a:solidFill>
                <a:latin typeface="Calibri" panose="020F0502020204030204" pitchFamily="34" charset="0"/>
                <a:cs typeface="Calibri" panose="020F0502020204030204" pitchFamily="34" charset="0"/>
              </a:rPr>
              <a:t>Es el botón.</a:t>
            </a:r>
          </a:p>
          <a:p>
            <a:pPr algn="just"/>
            <a:endParaRPr lang="es-CL" sz="2400" dirty="0">
              <a:solidFill>
                <a:schemeClr val="tx1"/>
              </a:solidFill>
              <a:latin typeface="Calibri" panose="020F0502020204030204" pitchFamily="34" charset="0"/>
              <a:cs typeface="Calibri" panose="020F0502020204030204" pitchFamily="34" charset="0"/>
            </a:endParaRPr>
          </a:p>
          <a:p>
            <a:r>
              <a:rPr lang="es-CL" sz="2000" b="1" dirty="0">
                <a:solidFill>
                  <a:srgbClr val="0070C0"/>
                </a:solidFill>
                <a:latin typeface="Calibri" panose="020F0502020204030204" pitchFamily="34" charset="0"/>
                <a:cs typeface="Calibri" panose="020F0502020204030204" pitchFamily="34" charset="0"/>
              </a:rPr>
              <a:t>Prefijo</a:t>
            </a:r>
            <a:r>
              <a:rPr lang="es-CL" sz="2000" dirty="0">
                <a:solidFill>
                  <a:schemeClr val="tx1"/>
                </a:solidFill>
                <a:latin typeface="Calibri" panose="020F0502020204030204" pitchFamily="34" charset="0"/>
                <a:cs typeface="Calibri" panose="020F0502020204030204" pitchFamily="34" charset="0"/>
              </a:rPr>
              <a:t>: </a:t>
            </a:r>
            <a:r>
              <a:rPr lang="es-CL" sz="2000" dirty="0" err="1">
                <a:solidFill>
                  <a:schemeClr val="tx1"/>
                </a:solidFill>
                <a:latin typeface="Calibri" panose="020F0502020204030204" pitchFamily="34" charset="0"/>
                <a:cs typeface="Calibri" panose="020F0502020204030204" pitchFamily="34" charset="0"/>
              </a:rPr>
              <a:t>btn</a:t>
            </a:r>
            <a:endParaRPr lang="es-CL" sz="2000" dirty="0">
              <a:solidFill>
                <a:schemeClr val="tx1"/>
              </a:solidFill>
              <a:latin typeface="Calibri" panose="020F0502020204030204" pitchFamily="34" charset="0"/>
              <a:cs typeface="Calibri" panose="020F0502020204030204" pitchFamily="34" charset="0"/>
            </a:endParaRPr>
          </a:p>
          <a:p>
            <a:endParaRPr lang="es-CL" sz="2000" dirty="0">
              <a:solidFill>
                <a:schemeClr val="tx1"/>
              </a:solidFill>
              <a:latin typeface="Calibri" panose="020F0502020204030204" pitchFamily="34" charset="0"/>
              <a:cs typeface="Calibri" panose="020F0502020204030204" pitchFamily="34" charset="0"/>
            </a:endParaRPr>
          </a:p>
          <a:p>
            <a:r>
              <a:rPr lang="es-CL" sz="2000" b="1" dirty="0">
                <a:solidFill>
                  <a:srgbClr val="0070C0"/>
                </a:solidFill>
                <a:latin typeface="Calibri" panose="020F0502020204030204" pitchFamily="34" charset="0"/>
                <a:cs typeface="Calibri" panose="020F0502020204030204" pitchFamily="34" charset="0"/>
              </a:rPr>
              <a:t>Propiedades</a:t>
            </a:r>
          </a:p>
          <a:p>
            <a:r>
              <a:rPr lang="es-CL" sz="2000" dirty="0">
                <a:solidFill>
                  <a:schemeClr val="tx1"/>
                </a:solidFill>
                <a:latin typeface="Calibri" panose="020F0502020204030204" pitchFamily="34" charset="0"/>
                <a:cs typeface="Calibri" panose="020F0502020204030204" pitchFamily="34" charset="0"/>
              </a:rPr>
              <a:t>  	</a:t>
            </a:r>
            <a:r>
              <a:rPr lang="es-CL" sz="2000" dirty="0" err="1">
                <a:solidFill>
                  <a:schemeClr val="tx1"/>
                </a:solidFill>
                <a:latin typeface="Calibri" panose="020F0502020204030204" pitchFamily="34" charset="0"/>
                <a:cs typeface="Calibri" panose="020F0502020204030204" pitchFamily="34" charset="0"/>
              </a:rPr>
              <a:t>text</a:t>
            </a:r>
            <a:r>
              <a:rPr lang="es-CL" sz="2000" dirty="0">
                <a:solidFill>
                  <a:schemeClr val="tx1"/>
                </a:solidFill>
                <a:latin typeface="Calibri" panose="020F0502020204030204" pitchFamily="34" charset="0"/>
                <a:cs typeface="Calibri" panose="020F0502020204030204" pitchFamily="34" charset="0"/>
              </a:rPr>
              <a:t>: Permite modificar el texto del botón</a:t>
            </a:r>
          </a:p>
          <a:p>
            <a:r>
              <a:rPr lang="es-CL" sz="2000" dirty="0">
                <a:solidFill>
                  <a:schemeClr val="tx1"/>
                </a:solidFill>
                <a:latin typeface="Calibri" panose="020F0502020204030204" pitchFamily="34" charset="0"/>
                <a:cs typeface="Calibri" panose="020F0502020204030204" pitchFamily="34" charset="0"/>
              </a:rPr>
              <a:t>	</a:t>
            </a:r>
          </a:p>
          <a:p>
            <a:r>
              <a:rPr lang="es-CL" sz="2000" b="1" dirty="0">
                <a:solidFill>
                  <a:srgbClr val="0070C0"/>
                </a:solidFill>
                <a:latin typeface="Calibri" panose="020F0502020204030204" pitchFamily="34" charset="0"/>
                <a:cs typeface="Calibri" panose="020F0502020204030204" pitchFamily="34" charset="0"/>
              </a:rPr>
              <a:t>Métodos</a:t>
            </a:r>
          </a:p>
          <a:p>
            <a:r>
              <a:rPr lang="es-CL" sz="2000" dirty="0">
                <a:solidFill>
                  <a:schemeClr val="tx1"/>
                </a:solidFill>
                <a:latin typeface="Calibri" panose="020F0502020204030204" pitchFamily="34" charset="0"/>
                <a:cs typeface="Calibri" panose="020F0502020204030204" pitchFamily="34" charset="0"/>
              </a:rPr>
              <a:t>	</a:t>
            </a:r>
            <a:r>
              <a:rPr lang="es-CL" sz="2000" dirty="0" err="1">
                <a:solidFill>
                  <a:schemeClr val="tx1"/>
                </a:solidFill>
                <a:latin typeface="Calibri" panose="020F0502020204030204" pitchFamily="34" charset="0"/>
                <a:cs typeface="Calibri" panose="020F0502020204030204" pitchFamily="34" charset="0"/>
              </a:rPr>
              <a:t>setText</a:t>
            </a:r>
            <a:r>
              <a:rPr lang="es-CL" sz="2000" dirty="0">
                <a:solidFill>
                  <a:schemeClr val="tx1"/>
                </a:solidFill>
                <a:latin typeface="Calibri" panose="020F0502020204030204" pitchFamily="34" charset="0"/>
                <a:cs typeface="Calibri" panose="020F0502020204030204" pitchFamily="34" charset="0"/>
              </a:rPr>
              <a:t>(</a:t>
            </a:r>
            <a:r>
              <a:rPr lang="es-CL" sz="2000" dirty="0" err="1">
                <a:solidFill>
                  <a:schemeClr val="tx1"/>
                </a:solidFill>
                <a:latin typeface="Calibri" panose="020F0502020204030204" pitchFamily="34" charset="0"/>
                <a:cs typeface="Calibri" panose="020F0502020204030204" pitchFamily="34" charset="0"/>
              </a:rPr>
              <a:t>String</a:t>
            </a:r>
            <a:r>
              <a:rPr lang="es-CL" sz="2000" dirty="0">
                <a:solidFill>
                  <a:schemeClr val="tx1"/>
                </a:solidFill>
                <a:latin typeface="Calibri" panose="020F0502020204030204" pitchFamily="34" charset="0"/>
                <a:cs typeface="Calibri" panose="020F0502020204030204" pitchFamily="34" charset="0"/>
              </a:rPr>
              <a:t>): Cambia el texto del botón</a:t>
            </a:r>
          </a:p>
          <a:p>
            <a:r>
              <a:rPr lang="es-CL" sz="2000" dirty="0">
                <a:solidFill>
                  <a:schemeClr val="tx1"/>
                </a:solidFill>
                <a:latin typeface="Calibri" panose="020F0502020204030204" pitchFamily="34" charset="0"/>
                <a:cs typeface="Calibri" panose="020F0502020204030204" pitchFamily="34" charset="0"/>
              </a:rPr>
              <a:t>	</a:t>
            </a:r>
            <a:r>
              <a:rPr lang="es-CL" sz="2000" dirty="0" err="1">
                <a:solidFill>
                  <a:schemeClr val="tx1"/>
                </a:solidFill>
                <a:latin typeface="Calibri" panose="020F0502020204030204" pitchFamily="34" charset="0"/>
                <a:cs typeface="Calibri" panose="020F0502020204030204" pitchFamily="34" charset="0"/>
              </a:rPr>
              <a:t>getText</a:t>
            </a:r>
            <a:r>
              <a:rPr lang="es-CL" sz="2000" dirty="0">
                <a:solidFill>
                  <a:schemeClr val="tx1"/>
                </a:solidFill>
                <a:latin typeface="Calibri" panose="020F0502020204030204" pitchFamily="34" charset="0"/>
                <a:cs typeface="Calibri" panose="020F0502020204030204" pitchFamily="34" charset="0"/>
              </a:rPr>
              <a:t>(): Obtiene el texto del botón</a:t>
            </a:r>
          </a:p>
          <a:p>
            <a:r>
              <a:rPr lang="es-CL" sz="2000" dirty="0">
                <a:solidFill>
                  <a:schemeClr val="tx1"/>
                </a:solidFill>
                <a:latin typeface="Calibri" panose="020F0502020204030204" pitchFamily="34" charset="0"/>
                <a:cs typeface="Calibri" panose="020F0502020204030204" pitchFamily="34" charset="0"/>
              </a:rPr>
              <a:t>	</a:t>
            </a:r>
            <a:r>
              <a:rPr lang="es-CL" sz="2000" dirty="0" err="1">
                <a:solidFill>
                  <a:schemeClr val="tx1"/>
                </a:solidFill>
                <a:latin typeface="Calibri" panose="020F0502020204030204" pitchFamily="34" charset="0"/>
                <a:cs typeface="Calibri" panose="020F0502020204030204" pitchFamily="34" charset="0"/>
              </a:rPr>
              <a:t>setVisible</a:t>
            </a:r>
            <a:r>
              <a:rPr lang="es-CL" sz="2000" dirty="0">
                <a:solidFill>
                  <a:schemeClr val="tx1"/>
                </a:solidFill>
                <a:latin typeface="Calibri" panose="020F0502020204030204" pitchFamily="34" charset="0"/>
                <a:cs typeface="Calibri" panose="020F0502020204030204" pitchFamily="34" charset="0"/>
              </a:rPr>
              <a:t>(</a:t>
            </a:r>
            <a:r>
              <a:rPr lang="es-CL" sz="2000" dirty="0" err="1">
                <a:solidFill>
                  <a:schemeClr val="tx1"/>
                </a:solidFill>
                <a:latin typeface="Calibri" panose="020F0502020204030204" pitchFamily="34" charset="0"/>
                <a:cs typeface="Calibri" panose="020F0502020204030204" pitchFamily="34" charset="0"/>
              </a:rPr>
              <a:t>boolean</a:t>
            </a:r>
            <a:r>
              <a:rPr lang="es-CL" sz="2000" dirty="0">
                <a:solidFill>
                  <a:schemeClr val="tx1"/>
                </a:solidFill>
                <a:latin typeface="Calibri" panose="020F0502020204030204" pitchFamily="34" charset="0"/>
                <a:cs typeface="Calibri" panose="020F0502020204030204" pitchFamily="34" charset="0"/>
              </a:rPr>
              <a:t>): Cambia el estado visible/invisible</a:t>
            </a:r>
          </a:p>
          <a:p>
            <a:r>
              <a:rPr lang="es-CL" sz="2000" dirty="0">
                <a:solidFill>
                  <a:schemeClr val="tx1"/>
                </a:solidFill>
                <a:latin typeface="Calibri" panose="020F0502020204030204" pitchFamily="34" charset="0"/>
                <a:cs typeface="Calibri" panose="020F0502020204030204" pitchFamily="34" charset="0"/>
              </a:rPr>
              <a:t>	</a:t>
            </a:r>
            <a:r>
              <a:rPr lang="es-CL" sz="2000" dirty="0" err="1">
                <a:solidFill>
                  <a:schemeClr val="tx1"/>
                </a:solidFill>
                <a:latin typeface="Calibri" panose="020F0502020204030204" pitchFamily="34" charset="0"/>
                <a:cs typeface="Calibri" panose="020F0502020204030204" pitchFamily="34" charset="0"/>
              </a:rPr>
              <a:t>setEnabled</a:t>
            </a:r>
            <a:r>
              <a:rPr lang="es-CL" sz="2000" dirty="0">
                <a:solidFill>
                  <a:schemeClr val="tx1"/>
                </a:solidFill>
                <a:latin typeface="Calibri" panose="020F0502020204030204" pitchFamily="34" charset="0"/>
                <a:cs typeface="Calibri" panose="020F0502020204030204" pitchFamily="34" charset="0"/>
              </a:rPr>
              <a:t>(</a:t>
            </a:r>
            <a:r>
              <a:rPr lang="es-CL" sz="2000" dirty="0" err="1">
                <a:solidFill>
                  <a:schemeClr val="tx1"/>
                </a:solidFill>
                <a:latin typeface="Calibri" panose="020F0502020204030204" pitchFamily="34" charset="0"/>
                <a:cs typeface="Calibri" panose="020F0502020204030204" pitchFamily="34" charset="0"/>
              </a:rPr>
              <a:t>boolean</a:t>
            </a:r>
            <a:r>
              <a:rPr lang="es-CL" sz="2000" dirty="0">
                <a:solidFill>
                  <a:schemeClr val="tx1"/>
                </a:solidFill>
                <a:latin typeface="Calibri" panose="020F0502020204030204" pitchFamily="34" charset="0"/>
                <a:cs typeface="Calibri" panose="020F0502020204030204" pitchFamily="34" charset="0"/>
              </a:rPr>
              <a:t>): Cambia el estado habilitado/deshabilitado</a:t>
            </a:r>
          </a:p>
          <a:p>
            <a:pPr lvl="1"/>
            <a:r>
              <a:rPr lang="es-CL" sz="2000" dirty="0">
                <a:solidFill>
                  <a:schemeClr val="tx1"/>
                </a:solidFill>
                <a:latin typeface="Calibri" panose="020F0502020204030204" pitchFamily="34" charset="0"/>
                <a:cs typeface="Calibri" panose="020F0502020204030204" pitchFamily="34" charset="0"/>
              </a:rPr>
              <a:t>	</a:t>
            </a:r>
            <a:r>
              <a:rPr lang="es-CL" sz="2000" dirty="0" err="1">
                <a:solidFill>
                  <a:schemeClr val="tx1"/>
                </a:solidFill>
                <a:latin typeface="Calibri" panose="020F0502020204030204" pitchFamily="34" charset="0"/>
                <a:cs typeface="Calibri" panose="020F0502020204030204" pitchFamily="34" charset="0"/>
              </a:rPr>
              <a:t>doClick</a:t>
            </a:r>
            <a:r>
              <a:rPr lang="es-CL" sz="2000" dirty="0">
                <a:solidFill>
                  <a:schemeClr val="tx1"/>
                </a:solidFill>
                <a:latin typeface="Calibri" panose="020F0502020204030204" pitchFamily="34" charset="0"/>
                <a:cs typeface="Calibri" panose="020F0502020204030204" pitchFamily="34" charset="0"/>
              </a:rPr>
              <a:t>(): Ejecuta el </a:t>
            </a:r>
            <a:r>
              <a:rPr lang="es-CL" sz="2000" dirty="0" err="1">
                <a:solidFill>
                  <a:schemeClr val="tx1"/>
                </a:solidFill>
                <a:latin typeface="Calibri" panose="020F0502020204030204" pitchFamily="34" charset="0"/>
                <a:cs typeface="Calibri" panose="020F0502020204030204" pitchFamily="34" charset="0"/>
              </a:rPr>
              <a:t>ActionListener</a:t>
            </a:r>
            <a:r>
              <a:rPr lang="es-CL" sz="2000" dirty="0">
                <a:solidFill>
                  <a:schemeClr val="tx1"/>
                </a:solidFill>
                <a:latin typeface="Calibri" panose="020F0502020204030204" pitchFamily="34" charset="0"/>
                <a:cs typeface="Calibri" panose="020F0502020204030204" pitchFamily="34" charset="0"/>
              </a:rPr>
              <a:t> (</a:t>
            </a:r>
            <a:r>
              <a:rPr lang="es-CL" sz="2000" dirty="0" err="1">
                <a:solidFill>
                  <a:schemeClr val="tx1"/>
                </a:solidFill>
                <a:latin typeface="Calibri" panose="020F0502020204030204" pitchFamily="34" charset="0"/>
                <a:cs typeface="Calibri" panose="020F0502020204030204" pitchFamily="34" charset="0"/>
              </a:rPr>
              <a:t>click</a:t>
            </a:r>
            <a:r>
              <a:rPr lang="es-CL" sz="2000" dirty="0">
                <a:solidFill>
                  <a:schemeClr val="tx1"/>
                </a:solidFill>
                <a:latin typeface="Calibri" panose="020F0502020204030204" pitchFamily="34" charset="0"/>
                <a:cs typeface="Calibri" panose="020F0502020204030204" pitchFamily="34" charset="0"/>
              </a:rPr>
              <a:t>) asociado al botón</a:t>
            </a:r>
          </a:p>
          <a:p>
            <a:endParaRPr lang="es-CL" sz="2000" dirty="0"/>
          </a:p>
        </p:txBody>
      </p:sp>
      <p:pic>
        <p:nvPicPr>
          <p:cNvPr id="2" name="Imagen 1">
            <a:extLst>
              <a:ext uri="{FF2B5EF4-FFF2-40B4-BE49-F238E27FC236}">
                <a16:creationId xmlns:a16="http://schemas.microsoft.com/office/drawing/2014/main" id="{3E305344-90BF-D643-B499-04EB679571C6}"/>
              </a:ext>
            </a:extLst>
          </p:cNvPr>
          <p:cNvPicPr>
            <a:picLocks noChangeAspect="1"/>
          </p:cNvPicPr>
          <p:nvPr/>
        </p:nvPicPr>
        <p:blipFill>
          <a:blip r:embed="rId3"/>
          <a:stretch>
            <a:fillRect/>
          </a:stretch>
        </p:blipFill>
        <p:spPr>
          <a:xfrm>
            <a:off x="3869144" y="1551668"/>
            <a:ext cx="1865363" cy="894352"/>
          </a:xfrm>
          <a:prstGeom prst="rect">
            <a:avLst/>
          </a:prstGeom>
        </p:spPr>
      </p:pic>
    </p:spTree>
    <p:extLst>
      <p:ext uri="{BB962C8B-B14F-4D97-AF65-F5344CB8AC3E}">
        <p14:creationId xmlns:p14="http://schemas.microsoft.com/office/powerpoint/2010/main" val="40415730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Rectángulo"/>
          <p:cNvSpPr/>
          <p:nvPr/>
        </p:nvSpPr>
        <p:spPr>
          <a:xfrm>
            <a:off x="221636" y="489734"/>
            <a:ext cx="8676455" cy="6186309"/>
          </a:xfrm>
          <a:prstGeom prst="rect">
            <a:avLst/>
          </a:prstGeom>
        </p:spPr>
        <p:txBody>
          <a:bodyPr wrap="square">
            <a:spAutoFit/>
          </a:bodyPr>
          <a:lstStyle/>
          <a:p>
            <a:pPr algn="just"/>
            <a:endParaRPr lang="es-CL" sz="2800" dirty="0">
              <a:solidFill>
                <a:schemeClr val="accent6">
                  <a:lumMod val="50000"/>
                </a:schemeClr>
              </a:solidFill>
              <a:ea typeface="ＭＳ Ｐゴシック" charset="-128"/>
            </a:endParaRPr>
          </a:p>
          <a:p>
            <a:pPr algn="just"/>
            <a:endParaRPr lang="es-CL" sz="2800" dirty="0">
              <a:solidFill>
                <a:schemeClr val="accent6">
                  <a:lumMod val="50000"/>
                </a:schemeClr>
              </a:solidFill>
              <a:ea typeface="ＭＳ Ｐゴシック" charset="-128"/>
            </a:endParaRPr>
          </a:p>
          <a:p>
            <a:pPr algn="just"/>
            <a:r>
              <a:rPr lang="es-CL" sz="2400" b="1" i="1" dirty="0" err="1">
                <a:solidFill>
                  <a:schemeClr val="tx1"/>
                </a:solidFill>
                <a:latin typeface="Calibri" panose="020F0502020204030204" pitchFamily="34" charset="0"/>
                <a:cs typeface="Calibri" panose="020F0502020204030204" pitchFamily="34" charset="0"/>
              </a:rPr>
              <a:t>JCheckBox</a:t>
            </a:r>
            <a:endParaRPr lang="es-CL" sz="2400" b="1" i="1" dirty="0">
              <a:solidFill>
                <a:schemeClr val="tx1"/>
              </a:solidFill>
              <a:latin typeface="Calibri" panose="020F0502020204030204" pitchFamily="34" charset="0"/>
              <a:cs typeface="Calibri" panose="020F0502020204030204" pitchFamily="34" charset="0"/>
            </a:endParaRPr>
          </a:p>
          <a:p>
            <a:pPr algn="just"/>
            <a:r>
              <a:rPr lang="es-CL" sz="2000" dirty="0">
                <a:solidFill>
                  <a:schemeClr val="tx1"/>
                </a:solidFill>
                <a:latin typeface="Calibri" panose="020F0502020204030204" pitchFamily="34" charset="0"/>
                <a:cs typeface="Calibri" panose="020F0502020204030204" pitchFamily="34" charset="0"/>
              </a:rPr>
              <a:t>Se utilizan frecuentemente como botones de estado. Proporcionan información true si la caja se ha seleccionado y false en otro caso. Permite seleccionar más de una opción.</a:t>
            </a:r>
          </a:p>
          <a:p>
            <a:pPr algn="just"/>
            <a:endParaRPr lang="es-CL" sz="2400" b="1" dirty="0"/>
          </a:p>
          <a:p>
            <a:r>
              <a:rPr lang="es-CL" sz="2000" b="1" dirty="0">
                <a:solidFill>
                  <a:srgbClr val="0070C0"/>
                </a:solidFill>
                <a:latin typeface="Calibri" panose="020F0502020204030204" pitchFamily="34" charset="0"/>
                <a:cs typeface="Calibri" panose="020F0502020204030204" pitchFamily="34" charset="0"/>
              </a:rPr>
              <a:t>Prefijo</a:t>
            </a:r>
            <a:r>
              <a:rPr lang="es-CL" sz="2000" dirty="0">
                <a:solidFill>
                  <a:schemeClr val="tx1"/>
                </a:solidFill>
                <a:latin typeface="Calibri" panose="020F0502020204030204" pitchFamily="34" charset="0"/>
                <a:cs typeface="Calibri" panose="020F0502020204030204" pitchFamily="34" charset="0"/>
              </a:rPr>
              <a:t>: </a:t>
            </a:r>
            <a:r>
              <a:rPr lang="es-CL" sz="2000" dirty="0" err="1">
                <a:solidFill>
                  <a:schemeClr val="tx1"/>
                </a:solidFill>
                <a:latin typeface="Calibri" panose="020F0502020204030204" pitchFamily="34" charset="0"/>
                <a:cs typeface="Calibri" panose="020F0502020204030204" pitchFamily="34" charset="0"/>
              </a:rPr>
              <a:t>chk</a:t>
            </a:r>
            <a:endParaRPr lang="es-CL" sz="2000" dirty="0">
              <a:solidFill>
                <a:schemeClr val="tx1"/>
              </a:solidFill>
              <a:latin typeface="Calibri" panose="020F0502020204030204" pitchFamily="34" charset="0"/>
              <a:cs typeface="Calibri" panose="020F0502020204030204" pitchFamily="34" charset="0"/>
            </a:endParaRPr>
          </a:p>
          <a:p>
            <a:endParaRPr lang="es-CL" sz="2000" dirty="0">
              <a:solidFill>
                <a:schemeClr val="tx1"/>
              </a:solidFill>
              <a:latin typeface="Calibri" panose="020F0502020204030204" pitchFamily="34" charset="0"/>
              <a:cs typeface="Calibri" panose="020F0502020204030204" pitchFamily="34" charset="0"/>
            </a:endParaRPr>
          </a:p>
          <a:p>
            <a:r>
              <a:rPr lang="es-CL" sz="2000" b="1" dirty="0">
                <a:solidFill>
                  <a:srgbClr val="0070C0"/>
                </a:solidFill>
                <a:latin typeface="Calibri" panose="020F0502020204030204" pitchFamily="34" charset="0"/>
                <a:cs typeface="Calibri" panose="020F0502020204030204" pitchFamily="34" charset="0"/>
              </a:rPr>
              <a:t>Propiedades</a:t>
            </a:r>
          </a:p>
          <a:p>
            <a:r>
              <a:rPr lang="es-CL" sz="2000" dirty="0">
                <a:solidFill>
                  <a:schemeClr val="tx1"/>
                </a:solidFill>
                <a:latin typeface="Calibri" panose="020F0502020204030204" pitchFamily="34" charset="0"/>
                <a:cs typeface="Calibri" panose="020F0502020204030204" pitchFamily="34" charset="0"/>
              </a:rPr>
              <a:t>  	</a:t>
            </a:r>
            <a:r>
              <a:rPr lang="es-CL" sz="2000" dirty="0" err="1">
                <a:solidFill>
                  <a:schemeClr val="tx1"/>
                </a:solidFill>
                <a:latin typeface="Calibri" panose="020F0502020204030204" pitchFamily="34" charset="0"/>
                <a:cs typeface="Calibri" panose="020F0502020204030204" pitchFamily="34" charset="0"/>
              </a:rPr>
              <a:t>selected</a:t>
            </a:r>
            <a:r>
              <a:rPr lang="es-CL" sz="2000" dirty="0">
                <a:solidFill>
                  <a:schemeClr val="tx1"/>
                </a:solidFill>
                <a:latin typeface="Calibri" panose="020F0502020204030204" pitchFamily="34" charset="0"/>
                <a:cs typeface="Calibri" panose="020F0502020204030204" pitchFamily="34" charset="0"/>
              </a:rPr>
              <a:t>: Permite marcar el objeto por defecto</a:t>
            </a:r>
          </a:p>
          <a:p>
            <a:endParaRPr lang="es-CL" sz="2000" dirty="0">
              <a:solidFill>
                <a:schemeClr val="tx1"/>
              </a:solidFill>
              <a:latin typeface="Calibri" panose="020F0502020204030204" pitchFamily="34" charset="0"/>
              <a:cs typeface="Calibri" panose="020F0502020204030204" pitchFamily="34" charset="0"/>
            </a:endParaRPr>
          </a:p>
          <a:p>
            <a:r>
              <a:rPr lang="es-CL" sz="2000" b="1" dirty="0">
                <a:solidFill>
                  <a:srgbClr val="0070C0"/>
                </a:solidFill>
                <a:latin typeface="Calibri" panose="020F0502020204030204" pitchFamily="34" charset="0"/>
                <a:cs typeface="Calibri" panose="020F0502020204030204" pitchFamily="34" charset="0"/>
              </a:rPr>
              <a:t>Métodos</a:t>
            </a:r>
          </a:p>
          <a:p>
            <a:pPr algn="just"/>
            <a:r>
              <a:rPr lang="es-CL" sz="2000" dirty="0">
                <a:solidFill>
                  <a:schemeClr val="tx1"/>
                </a:solidFill>
                <a:latin typeface="Calibri" panose="020F0502020204030204" pitchFamily="34" charset="0"/>
                <a:cs typeface="Calibri" panose="020F0502020204030204" pitchFamily="34" charset="0"/>
              </a:rPr>
              <a:t>	</a:t>
            </a:r>
            <a:r>
              <a:rPr lang="es-CL" sz="2000" dirty="0" err="1">
                <a:solidFill>
                  <a:schemeClr val="tx1"/>
                </a:solidFill>
                <a:latin typeface="Calibri" panose="020F0502020204030204" pitchFamily="34" charset="0"/>
                <a:cs typeface="Calibri" panose="020F0502020204030204" pitchFamily="34" charset="0"/>
              </a:rPr>
              <a:t>getText</a:t>
            </a:r>
            <a:r>
              <a:rPr lang="es-CL" sz="2000" dirty="0">
                <a:solidFill>
                  <a:schemeClr val="tx1"/>
                </a:solidFill>
                <a:latin typeface="Calibri" panose="020F0502020204030204" pitchFamily="34" charset="0"/>
                <a:cs typeface="Calibri" panose="020F0502020204030204" pitchFamily="34" charset="0"/>
              </a:rPr>
              <a:t>(): Obtiene el texto del objeto</a:t>
            </a:r>
          </a:p>
          <a:p>
            <a:pPr algn="just"/>
            <a:r>
              <a:rPr lang="es-CL" sz="2000" dirty="0">
                <a:solidFill>
                  <a:schemeClr val="tx1"/>
                </a:solidFill>
                <a:latin typeface="Calibri" panose="020F0502020204030204" pitchFamily="34" charset="0"/>
                <a:cs typeface="Calibri" panose="020F0502020204030204" pitchFamily="34" charset="0"/>
              </a:rPr>
              <a:t>	</a:t>
            </a:r>
            <a:r>
              <a:rPr lang="es-CL" sz="2000" b="1" dirty="0" err="1">
                <a:solidFill>
                  <a:schemeClr val="tx1"/>
                </a:solidFill>
                <a:latin typeface="Calibri" panose="020F0502020204030204" pitchFamily="34" charset="0"/>
                <a:cs typeface="Calibri" panose="020F0502020204030204" pitchFamily="34" charset="0"/>
              </a:rPr>
              <a:t>isSelected</a:t>
            </a:r>
            <a:r>
              <a:rPr lang="es-CL" sz="2000" dirty="0">
                <a:solidFill>
                  <a:schemeClr val="tx1"/>
                </a:solidFill>
                <a:latin typeface="Calibri" panose="020F0502020204030204" pitchFamily="34" charset="0"/>
                <a:cs typeface="Calibri" panose="020F0502020204030204" pitchFamily="34" charset="0"/>
              </a:rPr>
              <a:t>(): devuelve true si el objeto se encuentra seleccionado, false </a:t>
            </a:r>
          </a:p>
          <a:p>
            <a:pPr algn="just"/>
            <a:r>
              <a:rPr lang="es-CL" sz="2000" dirty="0">
                <a:solidFill>
                  <a:schemeClr val="tx1"/>
                </a:solidFill>
                <a:latin typeface="Calibri" panose="020F0502020204030204" pitchFamily="34" charset="0"/>
                <a:cs typeface="Calibri" panose="020F0502020204030204" pitchFamily="34" charset="0"/>
              </a:rPr>
              <a:t>                                        en caso contrario</a:t>
            </a:r>
          </a:p>
          <a:p>
            <a:pPr algn="just"/>
            <a:r>
              <a:rPr lang="es-CL" sz="2000" dirty="0">
                <a:solidFill>
                  <a:schemeClr val="tx1"/>
                </a:solidFill>
                <a:latin typeface="Calibri" panose="020F0502020204030204" pitchFamily="34" charset="0"/>
                <a:cs typeface="Calibri" panose="020F0502020204030204" pitchFamily="34" charset="0"/>
              </a:rPr>
              <a:t>	</a:t>
            </a:r>
            <a:r>
              <a:rPr lang="es-CL" sz="2000" dirty="0" err="1">
                <a:solidFill>
                  <a:schemeClr val="tx1"/>
                </a:solidFill>
                <a:latin typeface="Calibri" panose="020F0502020204030204" pitchFamily="34" charset="0"/>
                <a:cs typeface="Calibri" panose="020F0502020204030204" pitchFamily="34" charset="0"/>
              </a:rPr>
              <a:t>setSelected</a:t>
            </a:r>
            <a:r>
              <a:rPr lang="es-CL" sz="2000" dirty="0">
                <a:solidFill>
                  <a:schemeClr val="tx1"/>
                </a:solidFill>
                <a:latin typeface="Calibri" panose="020F0502020204030204" pitchFamily="34" charset="0"/>
                <a:cs typeface="Calibri" panose="020F0502020204030204" pitchFamily="34" charset="0"/>
              </a:rPr>
              <a:t>(</a:t>
            </a:r>
            <a:r>
              <a:rPr lang="es-CL" sz="2000" dirty="0" err="1">
                <a:solidFill>
                  <a:schemeClr val="tx1"/>
                </a:solidFill>
                <a:latin typeface="Calibri" panose="020F0502020204030204" pitchFamily="34" charset="0"/>
                <a:cs typeface="Calibri" panose="020F0502020204030204" pitchFamily="34" charset="0"/>
              </a:rPr>
              <a:t>boolean</a:t>
            </a:r>
            <a:r>
              <a:rPr lang="es-CL" sz="2000" dirty="0">
                <a:solidFill>
                  <a:schemeClr val="tx1"/>
                </a:solidFill>
                <a:latin typeface="Calibri" panose="020F0502020204030204" pitchFamily="34" charset="0"/>
                <a:cs typeface="Calibri" panose="020F0502020204030204" pitchFamily="34" charset="0"/>
              </a:rPr>
              <a:t>): permite seleccionar un objeto (true) o</a:t>
            </a:r>
          </a:p>
          <a:p>
            <a:pPr algn="just"/>
            <a:r>
              <a:rPr lang="es-CL" sz="2000" dirty="0">
                <a:solidFill>
                  <a:schemeClr val="tx1"/>
                </a:solidFill>
                <a:latin typeface="Calibri" panose="020F0502020204030204" pitchFamily="34" charset="0"/>
                <a:cs typeface="Calibri" panose="020F0502020204030204" pitchFamily="34" charset="0"/>
              </a:rPr>
              <a:t>                desmarcarlo (false)</a:t>
            </a:r>
          </a:p>
        </p:txBody>
      </p:sp>
      <p:pic>
        <p:nvPicPr>
          <p:cNvPr id="3" name="Imagen 2">
            <a:extLst>
              <a:ext uri="{FF2B5EF4-FFF2-40B4-BE49-F238E27FC236}">
                <a16:creationId xmlns:a16="http://schemas.microsoft.com/office/drawing/2014/main" id="{1A3A2F4B-8A2C-0246-B3D5-5A3D0CADF5D2}"/>
              </a:ext>
            </a:extLst>
          </p:cNvPr>
          <p:cNvPicPr>
            <a:picLocks noChangeAspect="1"/>
          </p:cNvPicPr>
          <p:nvPr/>
        </p:nvPicPr>
        <p:blipFill>
          <a:blip r:embed="rId2"/>
          <a:stretch>
            <a:fillRect/>
          </a:stretch>
        </p:blipFill>
        <p:spPr>
          <a:xfrm>
            <a:off x="6737713" y="2498816"/>
            <a:ext cx="1517920" cy="1455964"/>
          </a:xfrm>
          <a:prstGeom prst="rect">
            <a:avLst/>
          </a:prstGeom>
          <a:ln>
            <a:solidFill>
              <a:schemeClr val="tx1"/>
            </a:solidFill>
          </a:ln>
        </p:spPr>
      </p:pic>
    </p:spTree>
    <p:extLst>
      <p:ext uri="{BB962C8B-B14F-4D97-AF65-F5344CB8AC3E}">
        <p14:creationId xmlns:p14="http://schemas.microsoft.com/office/powerpoint/2010/main" val="27375774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Rectángulo"/>
          <p:cNvSpPr/>
          <p:nvPr/>
        </p:nvSpPr>
        <p:spPr>
          <a:xfrm>
            <a:off x="322405" y="360558"/>
            <a:ext cx="8676455" cy="6801862"/>
          </a:xfrm>
          <a:prstGeom prst="rect">
            <a:avLst/>
          </a:prstGeom>
          <a:ln>
            <a:noFill/>
          </a:ln>
        </p:spPr>
        <p:txBody>
          <a:bodyPr wrap="square">
            <a:spAutoFit/>
          </a:bodyPr>
          <a:lstStyle/>
          <a:p>
            <a:pPr algn="just"/>
            <a:endParaRPr lang="es-CL" sz="2800" dirty="0">
              <a:solidFill>
                <a:schemeClr val="accent6">
                  <a:lumMod val="50000"/>
                </a:schemeClr>
              </a:solidFill>
              <a:ea typeface="ＭＳ Ｐゴシック" charset="-128"/>
            </a:endParaRPr>
          </a:p>
          <a:p>
            <a:pPr algn="just"/>
            <a:endParaRPr lang="es-CL" sz="2800" dirty="0">
              <a:solidFill>
                <a:schemeClr val="accent6">
                  <a:lumMod val="50000"/>
                </a:schemeClr>
              </a:solidFill>
              <a:ea typeface="ＭＳ Ｐゴシック" charset="-128"/>
            </a:endParaRPr>
          </a:p>
          <a:p>
            <a:pPr algn="just"/>
            <a:r>
              <a:rPr lang="es-CL" sz="2400" b="1" i="1" dirty="0">
                <a:solidFill>
                  <a:schemeClr val="tx1"/>
                </a:solidFill>
                <a:latin typeface="Calibri" panose="020F0502020204030204" pitchFamily="34" charset="0"/>
                <a:cs typeface="Calibri" panose="020F0502020204030204" pitchFamily="34" charset="0"/>
              </a:rPr>
              <a:t>JRadioButton</a:t>
            </a:r>
          </a:p>
          <a:p>
            <a:pPr algn="just"/>
            <a:r>
              <a:rPr lang="es-CL" sz="2000" dirty="0">
                <a:solidFill>
                  <a:schemeClr val="tx1"/>
                </a:solidFill>
                <a:latin typeface="Calibri" panose="020F0502020204030204" pitchFamily="34" charset="0"/>
                <a:cs typeface="Calibri" panose="020F0502020204030204" pitchFamily="34" charset="0"/>
              </a:rPr>
              <a:t>Proporcionan información true si se ha seleccionado y false en otro caso. Es un elemento que permite seleccionar una opción y sólo una, sobre un conjunto de posibilidades.</a:t>
            </a:r>
          </a:p>
          <a:p>
            <a:pPr algn="just"/>
            <a:endParaRPr lang="es-CL" sz="2400" b="1" dirty="0"/>
          </a:p>
          <a:p>
            <a:r>
              <a:rPr lang="es-CL" sz="2000" b="1" dirty="0">
                <a:solidFill>
                  <a:srgbClr val="0070C0"/>
                </a:solidFill>
                <a:latin typeface="Calibri" panose="020F0502020204030204" pitchFamily="34" charset="0"/>
                <a:cs typeface="Calibri" panose="020F0502020204030204" pitchFamily="34" charset="0"/>
              </a:rPr>
              <a:t>Prefijo</a:t>
            </a:r>
            <a:r>
              <a:rPr lang="es-CL" sz="2000" dirty="0">
                <a:solidFill>
                  <a:schemeClr val="tx1"/>
                </a:solidFill>
                <a:latin typeface="Calibri" panose="020F0502020204030204" pitchFamily="34" charset="0"/>
                <a:cs typeface="Calibri" panose="020F0502020204030204" pitchFamily="34" charset="0"/>
              </a:rPr>
              <a:t>: opt</a:t>
            </a:r>
          </a:p>
          <a:p>
            <a:endParaRPr lang="es-CL" sz="2000" dirty="0">
              <a:solidFill>
                <a:schemeClr val="tx1"/>
              </a:solidFill>
              <a:latin typeface="Calibri" panose="020F0502020204030204" pitchFamily="34" charset="0"/>
              <a:cs typeface="Calibri" panose="020F0502020204030204" pitchFamily="34" charset="0"/>
            </a:endParaRPr>
          </a:p>
          <a:p>
            <a:r>
              <a:rPr lang="es-CL" sz="2000" b="1" dirty="0">
                <a:solidFill>
                  <a:srgbClr val="0070C0"/>
                </a:solidFill>
                <a:latin typeface="Calibri" panose="020F0502020204030204" pitchFamily="34" charset="0"/>
                <a:cs typeface="Calibri" panose="020F0502020204030204" pitchFamily="34" charset="0"/>
              </a:rPr>
              <a:t>Propiedades</a:t>
            </a:r>
          </a:p>
          <a:p>
            <a:r>
              <a:rPr lang="es-CL" sz="2000" dirty="0">
                <a:solidFill>
                  <a:schemeClr val="tx1"/>
                </a:solidFill>
                <a:latin typeface="Calibri" panose="020F0502020204030204" pitchFamily="34" charset="0"/>
                <a:cs typeface="Calibri" panose="020F0502020204030204" pitchFamily="34" charset="0"/>
              </a:rPr>
              <a:t>  	 selected: Permite marcar el objeto por defecto</a:t>
            </a:r>
          </a:p>
          <a:p>
            <a:r>
              <a:rPr lang="es-CL" sz="2000" dirty="0">
                <a:solidFill>
                  <a:schemeClr val="tx1"/>
                </a:solidFill>
                <a:latin typeface="Calibri" panose="020F0502020204030204" pitchFamily="34" charset="0"/>
                <a:cs typeface="Calibri" panose="020F0502020204030204" pitchFamily="34" charset="0"/>
              </a:rPr>
              <a:t>	 ButtonGroup: asocia el objeto a un grupo</a:t>
            </a:r>
          </a:p>
          <a:p>
            <a:endParaRPr lang="es-CL" sz="2000" dirty="0">
              <a:solidFill>
                <a:schemeClr val="tx1"/>
              </a:solidFill>
              <a:latin typeface="Calibri" panose="020F0502020204030204" pitchFamily="34" charset="0"/>
              <a:cs typeface="Calibri" panose="020F0502020204030204" pitchFamily="34" charset="0"/>
            </a:endParaRPr>
          </a:p>
          <a:p>
            <a:endParaRPr lang="es-CL" sz="2000" dirty="0">
              <a:solidFill>
                <a:schemeClr val="tx1"/>
              </a:solidFill>
              <a:latin typeface="Calibri" panose="020F0502020204030204" pitchFamily="34" charset="0"/>
              <a:cs typeface="Calibri" panose="020F0502020204030204" pitchFamily="34" charset="0"/>
            </a:endParaRPr>
          </a:p>
          <a:p>
            <a:r>
              <a:rPr lang="es-CL" sz="2000" b="1" dirty="0">
                <a:solidFill>
                  <a:srgbClr val="0070C0"/>
                </a:solidFill>
                <a:latin typeface="Calibri" panose="020F0502020204030204" pitchFamily="34" charset="0"/>
                <a:cs typeface="Calibri" panose="020F0502020204030204" pitchFamily="34" charset="0"/>
              </a:rPr>
              <a:t>Métodos</a:t>
            </a:r>
          </a:p>
          <a:p>
            <a:r>
              <a:rPr lang="es-CL" sz="2000" dirty="0">
                <a:solidFill>
                  <a:schemeClr val="tx1"/>
                </a:solidFill>
                <a:latin typeface="Calibri" panose="020F0502020204030204" pitchFamily="34" charset="0"/>
                <a:cs typeface="Calibri" panose="020F0502020204030204" pitchFamily="34" charset="0"/>
              </a:rPr>
              <a:t>	getText(): Obtiene el texto del objeto</a:t>
            </a:r>
          </a:p>
          <a:p>
            <a:r>
              <a:rPr lang="es-CL" sz="2000" dirty="0">
                <a:solidFill>
                  <a:schemeClr val="tx1"/>
                </a:solidFill>
                <a:latin typeface="Calibri" panose="020F0502020204030204" pitchFamily="34" charset="0"/>
                <a:cs typeface="Calibri" panose="020F0502020204030204" pitchFamily="34" charset="0"/>
              </a:rPr>
              <a:t>	</a:t>
            </a:r>
            <a:r>
              <a:rPr lang="es-CL" sz="2000" b="1" dirty="0">
                <a:solidFill>
                  <a:schemeClr val="tx1"/>
                </a:solidFill>
                <a:latin typeface="Calibri" panose="020F0502020204030204" pitchFamily="34" charset="0"/>
                <a:cs typeface="Calibri" panose="020F0502020204030204" pitchFamily="34" charset="0"/>
              </a:rPr>
              <a:t>isSelected</a:t>
            </a:r>
            <a:r>
              <a:rPr lang="es-CL" sz="2000" dirty="0">
                <a:solidFill>
                  <a:schemeClr val="tx1"/>
                </a:solidFill>
                <a:latin typeface="Calibri" panose="020F0502020204030204" pitchFamily="34" charset="0"/>
                <a:cs typeface="Calibri" panose="020F0502020204030204" pitchFamily="34" charset="0"/>
              </a:rPr>
              <a:t>(): devuelve true si el objeto se encuentra seleccionado, false</a:t>
            </a:r>
          </a:p>
          <a:p>
            <a:r>
              <a:rPr lang="es-CL" sz="2000" dirty="0">
                <a:solidFill>
                  <a:schemeClr val="tx1"/>
                </a:solidFill>
                <a:latin typeface="Calibri" panose="020F0502020204030204" pitchFamily="34" charset="0"/>
                <a:cs typeface="Calibri" panose="020F0502020204030204" pitchFamily="34" charset="0"/>
              </a:rPr>
              <a:t>                                        en caso contrario</a:t>
            </a:r>
          </a:p>
          <a:p>
            <a:r>
              <a:rPr lang="es-CL" sz="2000" dirty="0">
                <a:solidFill>
                  <a:schemeClr val="tx1"/>
                </a:solidFill>
                <a:latin typeface="Calibri" panose="020F0502020204030204" pitchFamily="34" charset="0"/>
                <a:cs typeface="Calibri" panose="020F0502020204030204" pitchFamily="34" charset="0"/>
              </a:rPr>
              <a:t>	setSelected(boolean): permite seleccionar un objeto</a:t>
            </a:r>
          </a:p>
          <a:p>
            <a:pPr algn="just"/>
            <a:endParaRPr lang="es-CL" sz="2000" dirty="0"/>
          </a:p>
        </p:txBody>
      </p:sp>
      <p:pic>
        <p:nvPicPr>
          <p:cNvPr id="2" name="Imagen 1">
            <a:extLst>
              <a:ext uri="{FF2B5EF4-FFF2-40B4-BE49-F238E27FC236}">
                <a16:creationId xmlns:a16="http://schemas.microsoft.com/office/drawing/2014/main" id="{CACBF9DF-7D8E-3C4C-A754-849FCC145C68}"/>
              </a:ext>
            </a:extLst>
          </p:cNvPr>
          <p:cNvPicPr>
            <a:picLocks noChangeAspect="1"/>
          </p:cNvPicPr>
          <p:nvPr/>
        </p:nvPicPr>
        <p:blipFill>
          <a:blip r:embed="rId2"/>
          <a:stretch>
            <a:fillRect/>
          </a:stretch>
        </p:blipFill>
        <p:spPr>
          <a:xfrm>
            <a:off x="5531574" y="2383064"/>
            <a:ext cx="3197031" cy="725896"/>
          </a:xfrm>
          <a:prstGeom prst="rect">
            <a:avLst/>
          </a:prstGeom>
          <a:ln>
            <a:solidFill>
              <a:schemeClr val="tx1"/>
            </a:solidFill>
          </a:ln>
        </p:spPr>
      </p:pic>
      <p:pic>
        <p:nvPicPr>
          <p:cNvPr id="6" name="Imagen 5">
            <a:extLst>
              <a:ext uri="{FF2B5EF4-FFF2-40B4-BE49-F238E27FC236}">
                <a16:creationId xmlns:a16="http://schemas.microsoft.com/office/drawing/2014/main" id="{8FB8B426-69D9-774C-85BE-D30F57445BDA}"/>
              </a:ext>
            </a:extLst>
          </p:cNvPr>
          <p:cNvPicPr>
            <a:picLocks noChangeAspect="1"/>
          </p:cNvPicPr>
          <p:nvPr/>
        </p:nvPicPr>
        <p:blipFill>
          <a:blip r:embed="rId3"/>
          <a:stretch>
            <a:fillRect/>
          </a:stretch>
        </p:blipFill>
        <p:spPr>
          <a:xfrm>
            <a:off x="1846035" y="4790304"/>
            <a:ext cx="4838700" cy="254000"/>
          </a:xfrm>
          <a:prstGeom prst="rect">
            <a:avLst/>
          </a:prstGeom>
          <a:ln>
            <a:solidFill>
              <a:schemeClr val="tx1"/>
            </a:solidFill>
          </a:ln>
        </p:spPr>
      </p:pic>
    </p:spTree>
    <p:extLst>
      <p:ext uri="{BB962C8B-B14F-4D97-AF65-F5344CB8AC3E}">
        <p14:creationId xmlns:p14="http://schemas.microsoft.com/office/powerpoint/2010/main" val="23668786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Rectángulo"/>
          <p:cNvSpPr/>
          <p:nvPr/>
        </p:nvSpPr>
        <p:spPr>
          <a:xfrm>
            <a:off x="233772" y="302502"/>
            <a:ext cx="8676455" cy="6247864"/>
          </a:xfrm>
          <a:prstGeom prst="rect">
            <a:avLst/>
          </a:prstGeom>
        </p:spPr>
        <p:txBody>
          <a:bodyPr wrap="square">
            <a:spAutoFit/>
          </a:bodyPr>
          <a:lstStyle/>
          <a:p>
            <a:endParaRPr lang="es-CL" sz="2800" dirty="0">
              <a:solidFill>
                <a:schemeClr val="accent6">
                  <a:lumMod val="50000"/>
                </a:schemeClr>
              </a:solidFill>
              <a:ea typeface="ＭＳ Ｐゴシック" charset="-128"/>
            </a:endParaRPr>
          </a:p>
          <a:p>
            <a:endParaRPr lang="es-CL" sz="2800" dirty="0">
              <a:solidFill>
                <a:schemeClr val="accent6">
                  <a:lumMod val="50000"/>
                </a:schemeClr>
              </a:solidFill>
              <a:ea typeface="ＭＳ Ｐゴシック" charset="-128"/>
            </a:endParaRPr>
          </a:p>
          <a:p>
            <a:r>
              <a:rPr lang="es-CL" sz="2400" b="1" i="1" dirty="0">
                <a:solidFill>
                  <a:schemeClr val="tx1"/>
                </a:solidFill>
                <a:latin typeface="Calibri" panose="020F0502020204030204" pitchFamily="34" charset="0"/>
                <a:cs typeface="Calibri" panose="020F0502020204030204" pitchFamily="34" charset="0"/>
              </a:rPr>
              <a:t>JComboBox</a:t>
            </a:r>
            <a:r>
              <a:rPr lang="es-CL" sz="2800" dirty="0">
                <a:solidFill>
                  <a:schemeClr val="accent6">
                    <a:lumMod val="50000"/>
                  </a:schemeClr>
                </a:solidFill>
                <a:ea typeface="ＭＳ Ｐゴシック" charset="-128"/>
              </a:rPr>
              <a:t>	</a:t>
            </a:r>
          </a:p>
          <a:p>
            <a:pPr algn="just"/>
            <a:r>
              <a:rPr lang="es-CL" sz="2000" dirty="0">
                <a:solidFill>
                  <a:schemeClr val="tx1"/>
                </a:solidFill>
                <a:latin typeface="Calibri" panose="020F0502020204030204" pitchFamily="34" charset="0"/>
                <a:cs typeface="Calibri" panose="020F0502020204030204" pitchFamily="34" charset="0"/>
              </a:rPr>
              <a:t>Nos permite definir un conjunto de datos o valores asociados a una caja de selección, así el usuario tendrá la oportunidad de seleccionar un dato del conjunto de datos o respuestas ya predefinido.</a:t>
            </a:r>
          </a:p>
          <a:p>
            <a:pPr algn="just"/>
            <a:endParaRPr lang="es-CL" sz="2400" b="1" dirty="0"/>
          </a:p>
          <a:p>
            <a:r>
              <a:rPr lang="es-CL" sz="2000" b="1" dirty="0">
                <a:solidFill>
                  <a:srgbClr val="0070C0"/>
                </a:solidFill>
                <a:latin typeface="Calibri" panose="020F0502020204030204" pitchFamily="34" charset="0"/>
                <a:cs typeface="Calibri" panose="020F0502020204030204" pitchFamily="34" charset="0"/>
              </a:rPr>
              <a:t>Prefijo</a:t>
            </a:r>
            <a:r>
              <a:rPr lang="es-CL" sz="2000" dirty="0">
                <a:solidFill>
                  <a:schemeClr val="tx1"/>
                </a:solidFill>
                <a:latin typeface="Calibri" panose="020F0502020204030204" pitchFamily="34" charset="0"/>
                <a:cs typeface="Calibri" panose="020F0502020204030204" pitchFamily="34" charset="0"/>
              </a:rPr>
              <a:t>: cbo</a:t>
            </a:r>
          </a:p>
          <a:p>
            <a:endParaRPr lang="es-CL" sz="2000" dirty="0">
              <a:solidFill>
                <a:schemeClr val="tx1"/>
              </a:solidFill>
              <a:latin typeface="Calibri" panose="020F0502020204030204" pitchFamily="34" charset="0"/>
              <a:cs typeface="Calibri" panose="020F0502020204030204" pitchFamily="34" charset="0"/>
            </a:endParaRPr>
          </a:p>
          <a:p>
            <a:r>
              <a:rPr lang="es-CL" sz="2000" b="1" dirty="0">
                <a:solidFill>
                  <a:srgbClr val="0070C0"/>
                </a:solidFill>
                <a:latin typeface="Calibri" panose="020F0502020204030204" pitchFamily="34" charset="0"/>
                <a:cs typeface="Calibri" panose="020F0502020204030204" pitchFamily="34" charset="0"/>
              </a:rPr>
              <a:t>Propiedades</a:t>
            </a:r>
          </a:p>
          <a:p>
            <a:r>
              <a:rPr lang="es-CL" sz="2000" dirty="0">
                <a:solidFill>
                  <a:schemeClr val="tx1"/>
                </a:solidFill>
                <a:latin typeface="Calibri" panose="020F0502020204030204" pitchFamily="34" charset="0"/>
                <a:cs typeface="Calibri" panose="020F0502020204030204" pitchFamily="34" charset="0"/>
              </a:rPr>
              <a:t>  	model: Permite ingresar la lista de datos</a:t>
            </a:r>
          </a:p>
          <a:p>
            <a:endParaRPr lang="es-CL" sz="2000" dirty="0">
              <a:solidFill>
                <a:schemeClr val="tx1"/>
              </a:solidFill>
              <a:latin typeface="Calibri" panose="020F0502020204030204" pitchFamily="34" charset="0"/>
              <a:cs typeface="Calibri" panose="020F0502020204030204" pitchFamily="34" charset="0"/>
            </a:endParaRPr>
          </a:p>
          <a:p>
            <a:r>
              <a:rPr lang="es-CL" sz="2000" b="1" dirty="0">
                <a:solidFill>
                  <a:srgbClr val="0070C0"/>
                </a:solidFill>
                <a:latin typeface="Calibri" panose="020F0502020204030204" pitchFamily="34" charset="0"/>
                <a:cs typeface="Calibri" panose="020F0502020204030204" pitchFamily="34" charset="0"/>
              </a:rPr>
              <a:t>Métodos</a:t>
            </a:r>
            <a:r>
              <a:rPr lang="es-CL" sz="2000" dirty="0">
                <a:solidFill>
                  <a:schemeClr val="tx1"/>
                </a:solidFill>
                <a:latin typeface="Calibri" panose="020F0502020204030204" pitchFamily="34" charset="0"/>
                <a:cs typeface="Calibri" panose="020F0502020204030204" pitchFamily="34" charset="0"/>
              </a:rPr>
              <a:t> Importantes:</a:t>
            </a:r>
          </a:p>
          <a:p>
            <a:r>
              <a:rPr lang="es-CL" sz="2000" dirty="0">
                <a:solidFill>
                  <a:schemeClr val="tx1"/>
                </a:solidFill>
                <a:latin typeface="Calibri" panose="020F0502020204030204" pitchFamily="34" charset="0"/>
                <a:cs typeface="Calibri" panose="020F0502020204030204" pitchFamily="34" charset="0"/>
              </a:rPr>
              <a:t>	getSelectedIndex(): Obtiene la posición del dato seleccionado</a:t>
            </a:r>
          </a:p>
          <a:p>
            <a:r>
              <a:rPr lang="es-CL" sz="2000" dirty="0">
                <a:solidFill>
                  <a:schemeClr val="tx1"/>
                </a:solidFill>
                <a:latin typeface="Calibri" panose="020F0502020204030204" pitchFamily="34" charset="0"/>
                <a:cs typeface="Calibri" panose="020F0502020204030204" pitchFamily="34" charset="0"/>
              </a:rPr>
              <a:t>	</a:t>
            </a:r>
            <a:r>
              <a:rPr lang="es-CL" sz="2000" b="1" dirty="0">
                <a:solidFill>
                  <a:schemeClr val="tx1"/>
                </a:solidFill>
                <a:latin typeface="Calibri" panose="020F0502020204030204" pitchFamily="34" charset="0"/>
                <a:cs typeface="Calibri" panose="020F0502020204030204" pitchFamily="34" charset="0"/>
              </a:rPr>
              <a:t>getSelectedItem</a:t>
            </a:r>
            <a:r>
              <a:rPr lang="es-CL" sz="2000" dirty="0">
                <a:solidFill>
                  <a:schemeClr val="tx1"/>
                </a:solidFill>
                <a:latin typeface="Calibri" panose="020F0502020204030204" pitchFamily="34" charset="0"/>
                <a:cs typeface="Calibri" panose="020F0502020204030204" pitchFamily="34" charset="0"/>
              </a:rPr>
              <a:t>(): Obtiene el dato seleccionado</a:t>
            </a:r>
          </a:p>
          <a:p>
            <a:r>
              <a:rPr lang="es-CL" sz="2000" dirty="0">
                <a:solidFill>
                  <a:schemeClr val="tx1"/>
                </a:solidFill>
                <a:latin typeface="Calibri" panose="020F0502020204030204" pitchFamily="34" charset="0"/>
                <a:cs typeface="Calibri" panose="020F0502020204030204" pitchFamily="34" charset="0"/>
              </a:rPr>
              <a:t>	setSelectedIndex(int): Selecciona el dato de la posición por parámetro</a:t>
            </a:r>
          </a:p>
          <a:p>
            <a:r>
              <a:rPr lang="es-CL" sz="2000" dirty="0">
                <a:solidFill>
                  <a:schemeClr val="tx1"/>
                </a:solidFill>
                <a:latin typeface="Calibri" panose="020F0502020204030204" pitchFamily="34" charset="0"/>
                <a:cs typeface="Calibri" panose="020F0502020204030204" pitchFamily="34" charset="0"/>
              </a:rPr>
              <a:t>	</a:t>
            </a:r>
            <a:r>
              <a:rPr lang="es-CL" sz="2000" b="1" dirty="0">
                <a:solidFill>
                  <a:schemeClr val="tx1"/>
                </a:solidFill>
                <a:latin typeface="Calibri" panose="020F0502020204030204" pitchFamily="34" charset="0"/>
                <a:cs typeface="Calibri" panose="020F0502020204030204" pitchFamily="34" charset="0"/>
              </a:rPr>
              <a:t>setSelectedItem</a:t>
            </a:r>
            <a:r>
              <a:rPr lang="es-CL" sz="2000" dirty="0">
                <a:solidFill>
                  <a:schemeClr val="tx1"/>
                </a:solidFill>
                <a:latin typeface="Calibri" panose="020F0502020204030204" pitchFamily="34" charset="0"/>
                <a:cs typeface="Calibri" panose="020F0502020204030204" pitchFamily="34" charset="0"/>
              </a:rPr>
              <a:t>(Object): Selecciona el dato por parámetro</a:t>
            </a:r>
          </a:p>
          <a:p>
            <a:endParaRPr lang="es-CL" sz="2000" dirty="0"/>
          </a:p>
        </p:txBody>
      </p:sp>
      <p:pic>
        <p:nvPicPr>
          <p:cNvPr id="2" name="Imagen 1">
            <a:extLst>
              <a:ext uri="{FF2B5EF4-FFF2-40B4-BE49-F238E27FC236}">
                <a16:creationId xmlns:a16="http://schemas.microsoft.com/office/drawing/2014/main" id="{F0F8E38A-DB2F-2E4A-B889-2FF54A76F90B}"/>
              </a:ext>
            </a:extLst>
          </p:cNvPr>
          <p:cNvPicPr>
            <a:picLocks noChangeAspect="1"/>
          </p:cNvPicPr>
          <p:nvPr/>
        </p:nvPicPr>
        <p:blipFill>
          <a:blip r:embed="rId2"/>
          <a:stretch>
            <a:fillRect/>
          </a:stretch>
        </p:blipFill>
        <p:spPr>
          <a:xfrm>
            <a:off x="6358889" y="2893034"/>
            <a:ext cx="2172778" cy="707416"/>
          </a:xfrm>
          <a:prstGeom prst="rect">
            <a:avLst/>
          </a:prstGeom>
          <a:ln>
            <a:solidFill>
              <a:schemeClr val="tx1"/>
            </a:solidFill>
          </a:ln>
        </p:spPr>
      </p:pic>
    </p:spTree>
    <p:extLst>
      <p:ext uri="{BB962C8B-B14F-4D97-AF65-F5344CB8AC3E}">
        <p14:creationId xmlns:p14="http://schemas.microsoft.com/office/powerpoint/2010/main" val="22556685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Rectángulo"/>
          <p:cNvSpPr/>
          <p:nvPr/>
        </p:nvSpPr>
        <p:spPr>
          <a:xfrm>
            <a:off x="467544" y="1340768"/>
            <a:ext cx="8208912" cy="1692771"/>
          </a:xfrm>
          <a:prstGeom prst="rect">
            <a:avLst/>
          </a:prstGeom>
        </p:spPr>
        <p:txBody>
          <a:bodyPr wrap="square">
            <a:spAutoFit/>
          </a:bodyPr>
          <a:lstStyle/>
          <a:p>
            <a:pPr algn="just"/>
            <a:r>
              <a:rPr lang="es-CL" sz="2400" b="1" dirty="0">
                <a:solidFill>
                  <a:schemeClr val="tx1"/>
                </a:solidFill>
                <a:latin typeface="Calibri" panose="020F0502020204030204" pitchFamily="34" charset="0"/>
                <a:cs typeface="Calibri" panose="020F0502020204030204" pitchFamily="34" charset="0"/>
              </a:rPr>
              <a:t>Manejando Eventos</a:t>
            </a:r>
          </a:p>
          <a:p>
            <a:pPr algn="just"/>
            <a:r>
              <a:rPr lang="es-CL" sz="2000" dirty="0">
                <a:solidFill>
                  <a:schemeClr val="tx1"/>
                </a:solidFill>
                <a:latin typeface="Calibri" panose="020F0502020204030204" pitchFamily="34" charset="0"/>
                <a:cs typeface="Calibri" panose="020F0502020204030204" pitchFamily="34" charset="0"/>
              </a:rPr>
              <a:t>Cada vez que el usuario pulsa una tecla, un botón, mueve el mouse, entre otras, se produce un evento. Es posible notificar los eventos para que el programa actúe en consecuencia. Para ello, se crean unos objetos llamados “</a:t>
            </a:r>
            <a:r>
              <a:rPr lang="es-CL" sz="2000" b="1" dirty="0">
                <a:solidFill>
                  <a:schemeClr val="tx1"/>
                </a:solidFill>
                <a:latin typeface="Calibri" panose="020F0502020204030204" pitchFamily="34" charset="0"/>
                <a:cs typeface="Calibri" panose="020F0502020204030204" pitchFamily="34" charset="0"/>
              </a:rPr>
              <a:t>listeners</a:t>
            </a:r>
            <a:r>
              <a:rPr lang="es-CL" sz="2000" dirty="0">
                <a:solidFill>
                  <a:schemeClr val="tx1"/>
                </a:solidFill>
                <a:latin typeface="Calibri" panose="020F0502020204030204" pitchFamily="34" charset="0"/>
                <a:cs typeface="Calibri" panose="020F0502020204030204" pitchFamily="34" charset="0"/>
              </a:rPr>
              <a:t>” que capturan el evento realizado.</a:t>
            </a:r>
          </a:p>
        </p:txBody>
      </p:sp>
      <p:sp>
        <p:nvSpPr>
          <p:cNvPr id="10" name="Título 5">
            <a:extLst>
              <a:ext uri="{FF2B5EF4-FFF2-40B4-BE49-F238E27FC236}">
                <a16:creationId xmlns:a16="http://schemas.microsoft.com/office/drawing/2014/main" id="{D202B590-1FAE-F249-B235-A8A1118A6823}"/>
              </a:ext>
            </a:extLst>
          </p:cNvPr>
          <p:cNvSpPr>
            <a:spLocks noGrp="1"/>
          </p:cNvSpPr>
          <p:nvPr>
            <p:ph type="title"/>
          </p:nvPr>
        </p:nvSpPr>
        <p:spPr>
          <a:xfrm>
            <a:off x="1763699" y="212725"/>
            <a:ext cx="3381325" cy="813000"/>
          </a:xfrm>
        </p:spPr>
        <p:txBody>
          <a:bodyPr/>
          <a:lstStyle/>
          <a:p>
            <a:r>
              <a:rPr lang="es-ES_tradnl" dirty="0"/>
              <a:t>Eventos</a:t>
            </a:r>
          </a:p>
        </p:txBody>
      </p:sp>
      <p:pic>
        <p:nvPicPr>
          <p:cNvPr id="6" name="Imagen 5"/>
          <p:cNvPicPr>
            <a:picLocks noChangeAspect="1"/>
          </p:cNvPicPr>
          <p:nvPr/>
        </p:nvPicPr>
        <p:blipFill>
          <a:blip r:embed="rId2"/>
          <a:stretch>
            <a:fillRect/>
          </a:stretch>
        </p:blipFill>
        <p:spPr>
          <a:xfrm>
            <a:off x="1540192" y="3229927"/>
            <a:ext cx="5466398" cy="2373697"/>
          </a:xfrm>
          <a:prstGeom prst="rect">
            <a:avLst/>
          </a:prstGeom>
        </p:spPr>
      </p:pic>
    </p:spTree>
    <p:extLst>
      <p:ext uri="{BB962C8B-B14F-4D97-AF65-F5344CB8AC3E}">
        <p14:creationId xmlns:p14="http://schemas.microsoft.com/office/powerpoint/2010/main" val="26446717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FD11B0D7-6FC1-F645-95B5-F0B9AC67BBD8}"/>
              </a:ext>
            </a:extLst>
          </p:cNvPr>
          <p:cNvPicPr>
            <a:picLocks noChangeAspect="1"/>
          </p:cNvPicPr>
          <p:nvPr/>
        </p:nvPicPr>
        <p:blipFill>
          <a:blip r:embed="rId2">
            <a:duotone>
              <a:schemeClr val="accent4">
                <a:shade val="45000"/>
                <a:satMod val="135000"/>
              </a:schemeClr>
              <a:prstClr val="white"/>
            </a:duotone>
            <a:extLst>
              <a:ext uri="{BEBA8EAE-BF5A-486C-A8C5-ECC9F3942E4B}">
                <a14:imgProps xmlns:a14="http://schemas.microsoft.com/office/drawing/2010/main">
                  <a14:imgLayer r:embed="rId3">
                    <a14:imgEffect>
                      <a14:sharpenSoften amount="50000"/>
                    </a14:imgEffect>
                    <a14:imgEffect>
                      <a14:colorTemperature colorTemp="4700"/>
                    </a14:imgEffect>
                    <a14:imgEffect>
                      <a14:saturation sat="400000"/>
                    </a14:imgEffect>
                  </a14:imgLayer>
                </a14:imgProps>
              </a:ext>
            </a:extLst>
          </a:blip>
          <a:stretch>
            <a:fillRect/>
          </a:stretch>
        </p:blipFill>
        <p:spPr>
          <a:xfrm>
            <a:off x="2548856" y="1279368"/>
            <a:ext cx="3447209" cy="5319203"/>
          </a:xfrm>
          <a:prstGeom prst="rect">
            <a:avLst/>
          </a:prstGeom>
          <a:ln>
            <a:solidFill>
              <a:schemeClr val="tx1"/>
            </a:solidFill>
          </a:ln>
        </p:spPr>
      </p:pic>
    </p:spTree>
    <p:extLst>
      <p:ext uri="{BB962C8B-B14F-4D97-AF65-F5344CB8AC3E}">
        <p14:creationId xmlns:p14="http://schemas.microsoft.com/office/powerpoint/2010/main" val="16419041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217"/>
        <p:cNvGrpSpPr/>
        <p:nvPr/>
      </p:nvGrpSpPr>
      <p:grpSpPr>
        <a:xfrm>
          <a:off x="0" y="0"/>
          <a:ext cx="0" cy="0"/>
          <a:chOff x="0" y="0"/>
          <a:chExt cx="0" cy="0"/>
        </a:xfrm>
      </p:grpSpPr>
      <p:pic>
        <p:nvPicPr>
          <p:cNvPr id="3" name="Imagen 2" descr="Imagen que contiene libro, estante, cuarto, biblioteca&#10;&#10;Descripción generada automáticamente">
            <a:extLst>
              <a:ext uri="{FF2B5EF4-FFF2-40B4-BE49-F238E27FC236}">
                <a16:creationId xmlns:a16="http://schemas.microsoft.com/office/drawing/2014/main" id="{5A1B416D-DB06-1044-A7D7-9CB67D117EC4}"/>
              </a:ext>
            </a:extLst>
          </p:cNvPr>
          <p:cNvPicPr>
            <a:picLocks noChangeAspect="1"/>
          </p:cNvPicPr>
          <p:nvPr/>
        </p:nvPicPr>
        <p:blipFill rotWithShape="1">
          <a:blip r:embed="rId3">
            <a:alphaModFix amt="29000"/>
          </a:blip>
          <a:srcRect l="5510" r="5510"/>
          <a:stretch/>
        </p:blipFill>
        <p:spPr>
          <a:xfrm>
            <a:off x="-1" y="0"/>
            <a:ext cx="9144001" cy="6858000"/>
          </a:xfrm>
          <a:prstGeom prst="rect">
            <a:avLst/>
          </a:prstGeom>
        </p:spPr>
      </p:pic>
      <p:sp>
        <p:nvSpPr>
          <p:cNvPr id="218" name="Google Shape;218;p31"/>
          <p:cNvSpPr txBox="1"/>
          <p:nvPr/>
        </p:nvSpPr>
        <p:spPr>
          <a:xfrm>
            <a:off x="602900" y="2327775"/>
            <a:ext cx="7943100" cy="140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4000" b="1" dirty="0">
                <a:solidFill>
                  <a:srgbClr val="DE3075"/>
                </a:solidFill>
                <a:latin typeface="Franklin Gothic"/>
                <a:ea typeface="Franklin Gothic"/>
                <a:cs typeface="Franklin Gothic"/>
                <a:sym typeface="Franklin Gothic"/>
              </a:rPr>
              <a:t>Desarrollo de Software y </a:t>
            </a:r>
            <a:r>
              <a:rPr lang="es-ES_tradnl" sz="4000" b="1" dirty="0">
                <a:solidFill>
                  <a:srgbClr val="DE3075"/>
                </a:solidFill>
                <a:latin typeface="Franklin Gothic"/>
                <a:ea typeface="Franklin Gothic"/>
                <a:cs typeface="Franklin Gothic"/>
                <a:sym typeface="Franklin Gothic"/>
              </a:rPr>
              <a:t>Escritorio</a:t>
            </a:r>
            <a:endParaRPr lang="es-ES_tradnl" sz="4000" dirty="0">
              <a:solidFill>
                <a:srgbClr val="DE3075"/>
              </a:solidFill>
              <a:latin typeface="Franklin Gothic"/>
              <a:ea typeface="Franklin Gothic"/>
              <a:cs typeface="Franklin Gothic"/>
              <a:sym typeface="Franklin Gothic"/>
            </a:endParaRPr>
          </a:p>
        </p:txBody>
      </p:sp>
      <p:sp>
        <p:nvSpPr>
          <p:cNvPr id="4" name="Marcador de número de diapositiva 3">
            <a:extLst>
              <a:ext uri="{FF2B5EF4-FFF2-40B4-BE49-F238E27FC236}">
                <a16:creationId xmlns:a16="http://schemas.microsoft.com/office/drawing/2014/main" id="{33043ABA-A441-AF49-86F2-AD630E090C18}"/>
              </a:ext>
            </a:extLst>
          </p:cNvPr>
          <p:cNvSpPr>
            <a:spLocks noGrp="1"/>
          </p:cNvSpPr>
          <p:nvPr>
            <p:ph type="sldNum" idx="4294967295"/>
          </p:nvPr>
        </p:nvSpPr>
        <p:spPr>
          <a:xfrm>
            <a:off x="6457950" y="6356351"/>
            <a:ext cx="2057400" cy="365100"/>
          </a:xfrm>
          <a:prstGeom prst="rect">
            <a:avLst/>
          </a:prstGeom>
        </p:spPr>
        <p:txBody>
          <a:bodyPr/>
          <a:lstStyle/>
          <a:p>
            <a:pPr marL="0" lvl="0" indent="0" algn="r" rtl="0">
              <a:spcBef>
                <a:spcPts val="0"/>
              </a:spcBef>
              <a:spcAft>
                <a:spcPts val="0"/>
              </a:spcAft>
              <a:buNone/>
            </a:pPr>
            <a:fld id="{00000000-1234-1234-1234-123412341234}" type="slidenum">
              <a:rPr lang="en-US" smtClean="0">
                <a:solidFill>
                  <a:schemeClr val="bg1"/>
                </a:solidFill>
              </a:rPr>
              <a:t>2</a:t>
            </a:fld>
            <a:endParaRPr lang="en-US" dirty="0">
              <a:solidFill>
                <a:schemeClr val="bg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a 1">
            <a:extLst>
              <a:ext uri="{FF2B5EF4-FFF2-40B4-BE49-F238E27FC236}">
                <a16:creationId xmlns:a16="http://schemas.microsoft.com/office/drawing/2014/main" id="{1CD81FFE-1BF3-A64C-89D5-D2580B5E2869}"/>
              </a:ext>
            </a:extLst>
          </p:cNvPr>
          <p:cNvGraphicFramePr>
            <a:graphicFrameLocks noGrp="1"/>
          </p:cNvGraphicFramePr>
          <p:nvPr>
            <p:extLst>
              <p:ext uri="{D42A27DB-BD31-4B8C-83A1-F6EECF244321}">
                <p14:modId xmlns:p14="http://schemas.microsoft.com/office/powerpoint/2010/main" val="3442673641"/>
              </p:ext>
            </p:extLst>
          </p:nvPr>
        </p:nvGraphicFramePr>
        <p:xfrm>
          <a:off x="397668" y="1247774"/>
          <a:ext cx="8403432" cy="4846320"/>
        </p:xfrm>
        <a:graphic>
          <a:graphicData uri="http://schemas.openxmlformats.org/drawingml/2006/table">
            <a:tbl>
              <a:tblPr firstRow="1" bandRow="1">
                <a:tableStyleId>{073A0DAA-6AF3-43AB-8588-CEC1D06C72B9}</a:tableStyleId>
              </a:tblPr>
              <a:tblGrid>
                <a:gridCol w="1359695">
                  <a:extLst>
                    <a:ext uri="{9D8B030D-6E8A-4147-A177-3AD203B41FA5}">
                      <a16:colId xmlns:a16="http://schemas.microsoft.com/office/drawing/2014/main" val="2251369361"/>
                    </a:ext>
                  </a:extLst>
                </a:gridCol>
                <a:gridCol w="4004087">
                  <a:extLst>
                    <a:ext uri="{9D8B030D-6E8A-4147-A177-3AD203B41FA5}">
                      <a16:colId xmlns:a16="http://schemas.microsoft.com/office/drawing/2014/main" val="1117520855"/>
                    </a:ext>
                  </a:extLst>
                </a:gridCol>
                <a:gridCol w="3039650">
                  <a:extLst>
                    <a:ext uri="{9D8B030D-6E8A-4147-A177-3AD203B41FA5}">
                      <a16:colId xmlns:a16="http://schemas.microsoft.com/office/drawing/2014/main" val="2762802749"/>
                    </a:ext>
                  </a:extLst>
                </a:gridCol>
              </a:tblGrid>
              <a:tr h="250825">
                <a:tc>
                  <a:txBody>
                    <a:bodyPr/>
                    <a:lstStyle/>
                    <a:p>
                      <a:pPr algn="ctr"/>
                      <a:r>
                        <a:rPr lang="es-CL" sz="1400" b="1" i="0" u="none" strike="noStrike" cap="none">
                          <a:solidFill>
                            <a:schemeClr val="lt1"/>
                          </a:solidFill>
                          <a:latin typeface="+mn-lt"/>
                          <a:ea typeface="+mn-ea"/>
                          <a:cs typeface="+mn-cs"/>
                          <a:sym typeface="Arial"/>
                        </a:rPr>
                        <a:t>Listener</a:t>
                      </a:r>
                      <a:endParaRPr lang="es-ES_tradnl" sz="1400" b="1" i="0" u="none" strike="noStrike" cap="none" dirty="0">
                        <a:solidFill>
                          <a:schemeClr val="lt1"/>
                        </a:solidFill>
                        <a:latin typeface="+mn-lt"/>
                        <a:ea typeface="+mn-ea"/>
                        <a:cs typeface="+mn-cs"/>
                        <a:sym typeface="Arial"/>
                      </a:endParaRPr>
                    </a:p>
                  </a:txBody>
                  <a:tcPr/>
                </a:tc>
                <a:tc>
                  <a:txBody>
                    <a:bodyPr/>
                    <a:lstStyle/>
                    <a:p>
                      <a:pPr algn="ctr"/>
                      <a:r>
                        <a:rPr lang="es-ES_tradnl" dirty="0"/>
                        <a:t>Acción</a:t>
                      </a:r>
                    </a:p>
                  </a:txBody>
                  <a:tcPr/>
                </a:tc>
                <a:tc>
                  <a:txBody>
                    <a:bodyPr/>
                    <a:lstStyle/>
                    <a:p>
                      <a:pPr algn="ctr"/>
                      <a:r>
                        <a:rPr lang="es-ES_tradnl" dirty="0"/>
                        <a:t>Eventos</a:t>
                      </a:r>
                    </a:p>
                  </a:txBody>
                  <a:tcPr/>
                </a:tc>
                <a:extLst>
                  <a:ext uri="{0D108BD9-81ED-4DB2-BD59-A6C34878D82A}">
                    <a16:rowId xmlns:a16="http://schemas.microsoft.com/office/drawing/2014/main" val="3347385905"/>
                  </a:ext>
                </a:extLst>
              </a:tr>
              <a:tr h="370840">
                <a:tc>
                  <a:txBody>
                    <a:bodyPr/>
                    <a:lstStyle/>
                    <a:p>
                      <a:r>
                        <a:rPr lang="es-CL" sz="1400" b="0" i="0" u="none" strike="noStrike" cap="none">
                          <a:solidFill>
                            <a:schemeClr val="dk1"/>
                          </a:solidFill>
                          <a:effectLst/>
                          <a:latin typeface="+mn-lt"/>
                          <a:ea typeface="+mn-ea"/>
                          <a:cs typeface="+mn-cs"/>
                          <a:sym typeface="Arial"/>
                        </a:rPr>
                        <a:t>ActionListener</a:t>
                      </a:r>
                      <a:endParaRPr lang="es-ES_tradnl" sz="1400" b="0" i="0" u="none" strike="noStrike" cap="none" dirty="0">
                        <a:solidFill>
                          <a:schemeClr val="dk1"/>
                        </a:solidFill>
                        <a:effectLst/>
                        <a:latin typeface="+mn-lt"/>
                        <a:ea typeface="+mn-ea"/>
                        <a:cs typeface="+mn-cs"/>
                        <a:sym typeface="Arial"/>
                      </a:endParaRPr>
                    </a:p>
                  </a:txBody>
                  <a:tcPr/>
                </a:tc>
                <a:tc>
                  <a:txBody>
                    <a:bodyPr/>
                    <a:lstStyle/>
                    <a:p>
                      <a:pPr algn="just"/>
                      <a:r>
                        <a:rPr lang="es-CL" sz="1400" b="0" i="0" u="none" strike="noStrike" cap="none">
                          <a:solidFill>
                            <a:schemeClr val="dk1"/>
                          </a:solidFill>
                          <a:effectLst/>
                          <a:latin typeface="+mn-lt"/>
                          <a:ea typeface="+mn-ea"/>
                          <a:cs typeface="+mn-cs"/>
                          <a:sym typeface="Arial"/>
                        </a:rPr>
                        <a:t>Se produce al hacer click en un componente, también si se pulsa Enter teniendo el foco en el componente.</a:t>
                      </a:r>
                      <a:endParaRPr lang="es-ES_tradnl" sz="1400" b="0" i="0" u="none" strike="noStrike" cap="none" dirty="0">
                        <a:solidFill>
                          <a:schemeClr val="dk1"/>
                        </a:solidFill>
                        <a:effectLst/>
                        <a:latin typeface="+mn-lt"/>
                        <a:ea typeface="+mn-ea"/>
                        <a:cs typeface="+mn-cs"/>
                        <a:sym typeface="Arial"/>
                      </a:endParaRPr>
                    </a:p>
                  </a:txBody>
                  <a:tcPr/>
                </a:tc>
                <a:tc>
                  <a:txBody>
                    <a:bodyPr/>
                    <a:lstStyle/>
                    <a:p>
                      <a:pPr algn="just"/>
                      <a:r>
                        <a:rPr lang="es-CL" sz="1400" b="1" i="0" u="none" strike="noStrike" cap="none">
                          <a:solidFill>
                            <a:schemeClr val="dk1"/>
                          </a:solidFill>
                          <a:effectLst/>
                          <a:latin typeface="+mn-lt"/>
                          <a:ea typeface="+mn-ea"/>
                          <a:cs typeface="+mn-cs"/>
                          <a:sym typeface="Arial"/>
                        </a:rPr>
                        <a:t>JButton</a:t>
                      </a:r>
                      <a:r>
                        <a:rPr lang="es-CL" sz="1400" b="0" i="0" u="none" strike="noStrike" cap="none">
                          <a:solidFill>
                            <a:schemeClr val="dk1"/>
                          </a:solidFill>
                          <a:effectLst/>
                          <a:latin typeface="+mn-lt"/>
                          <a:ea typeface="+mn-ea"/>
                          <a:cs typeface="+mn-cs"/>
                          <a:sym typeface="Arial"/>
                        </a:rPr>
                        <a:t>: click o pulsar Enter con el foco activado en él.</a:t>
                      </a:r>
                    </a:p>
                    <a:p>
                      <a:pPr algn="just"/>
                      <a:r>
                        <a:rPr lang="es-CL" sz="1400" b="0" i="0" u="none" strike="noStrike" cap="none">
                          <a:solidFill>
                            <a:schemeClr val="dk1"/>
                          </a:solidFill>
                          <a:effectLst/>
                          <a:latin typeface="+mn-lt"/>
                          <a:ea typeface="+mn-ea"/>
                          <a:cs typeface="+mn-cs"/>
                          <a:sym typeface="Arial"/>
                        </a:rPr>
                        <a:t/>
                      </a:r>
                      <a:br>
                        <a:rPr lang="es-CL" sz="1400" b="0" i="0" u="none" strike="noStrike" cap="none">
                          <a:solidFill>
                            <a:schemeClr val="dk1"/>
                          </a:solidFill>
                          <a:effectLst/>
                          <a:latin typeface="+mn-lt"/>
                          <a:ea typeface="+mn-ea"/>
                          <a:cs typeface="+mn-cs"/>
                          <a:sym typeface="Arial"/>
                        </a:rPr>
                      </a:br>
                      <a:r>
                        <a:rPr lang="es-CL" sz="1400" b="1" i="0" u="none" strike="noStrike" cap="none">
                          <a:solidFill>
                            <a:schemeClr val="dk1"/>
                          </a:solidFill>
                          <a:effectLst/>
                          <a:latin typeface="+mn-lt"/>
                          <a:ea typeface="+mn-ea"/>
                          <a:cs typeface="+mn-cs"/>
                          <a:sym typeface="Arial"/>
                        </a:rPr>
                        <a:t>JList</a:t>
                      </a:r>
                      <a:r>
                        <a:rPr lang="es-CL" sz="1400" b="0" i="0" u="none" strike="noStrike" cap="none">
                          <a:solidFill>
                            <a:schemeClr val="dk1"/>
                          </a:solidFill>
                          <a:effectLst/>
                          <a:latin typeface="+mn-lt"/>
                          <a:ea typeface="+mn-ea"/>
                          <a:cs typeface="+mn-cs"/>
                          <a:sym typeface="Arial"/>
                        </a:rPr>
                        <a:t>: doble click en un elemento de la lista.</a:t>
                      </a:r>
                    </a:p>
                    <a:p>
                      <a:pPr algn="just"/>
                      <a:r>
                        <a:rPr lang="es-CL" sz="1400" b="0" i="0" u="none" strike="noStrike" cap="none">
                          <a:solidFill>
                            <a:schemeClr val="dk1"/>
                          </a:solidFill>
                          <a:effectLst/>
                          <a:latin typeface="+mn-lt"/>
                          <a:ea typeface="+mn-ea"/>
                          <a:cs typeface="+mn-cs"/>
                          <a:sym typeface="Arial"/>
                        </a:rPr>
                        <a:t/>
                      </a:r>
                      <a:br>
                        <a:rPr lang="es-CL" sz="1400" b="0" i="0" u="none" strike="noStrike" cap="none">
                          <a:solidFill>
                            <a:schemeClr val="dk1"/>
                          </a:solidFill>
                          <a:effectLst/>
                          <a:latin typeface="+mn-lt"/>
                          <a:ea typeface="+mn-ea"/>
                          <a:cs typeface="+mn-cs"/>
                          <a:sym typeface="Arial"/>
                        </a:rPr>
                      </a:br>
                      <a:r>
                        <a:rPr lang="es-CL" sz="1400" b="1" i="0" u="none" strike="noStrike" cap="none">
                          <a:solidFill>
                            <a:schemeClr val="dk1"/>
                          </a:solidFill>
                          <a:effectLst/>
                          <a:latin typeface="+mn-lt"/>
                          <a:ea typeface="+mn-ea"/>
                          <a:cs typeface="+mn-cs"/>
                          <a:sym typeface="Arial"/>
                        </a:rPr>
                        <a:t>JMenuItem</a:t>
                      </a:r>
                      <a:r>
                        <a:rPr lang="es-CL" sz="1400" b="0" i="0" u="none" strike="noStrike" cap="none">
                          <a:solidFill>
                            <a:schemeClr val="dk1"/>
                          </a:solidFill>
                          <a:effectLst/>
                          <a:latin typeface="+mn-lt"/>
                          <a:ea typeface="+mn-ea"/>
                          <a:cs typeface="+mn-cs"/>
                          <a:sym typeface="Arial"/>
                        </a:rPr>
                        <a:t>: selecciona una opción del menú.</a:t>
                      </a:r>
                    </a:p>
                    <a:p>
                      <a:pPr algn="just"/>
                      <a:r>
                        <a:rPr lang="es-CL" sz="1400" b="0" i="0" u="none" strike="noStrike" cap="none">
                          <a:solidFill>
                            <a:schemeClr val="dk1"/>
                          </a:solidFill>
                          <a:effectLst/>
                          <a:latin typeface="+mn-lt"/>
                          <a:ea typeface="+mn-ea"/>
                          <a:cs typeface="+mn-cs"/>
                          <a:sym typeface="Arial"/>
                        </a:rPr>
                        <a:t/>
                      </a:r>
                      <a:br>
                        <a:rPr lang="es-CL" sz="1400" b="0" i="0" u="none" strike="noStrike" cap="none">
                          <a:solidFill>
                            <a:schemeClr val="dk1"/>
                          </a:solidFill>
                          <a:effectLst/>
                          <a:latin typeface="+mn-lt"/>
                          <a:ea typeface="+mn-ea"/>
                          <a:cs typeface="+mn-cs"/>
                          <a:sym typeface="Arial"/>
                        </a:rPr>
                      </a:br>
                      <a:r>
                        <a:rPr lang="es-CL" sz="1400" b="1" i="0" u="none" strike="noStrike" cap="none">
                          <a:solidFill>
                            <a:schemeClr val="dk1"/>
                          </a:solidFill>
                          <a:effectLst/>
                          <a:latin typeface="+mn-lt"/>
                          <a:ea typeface="+mn-ea"/>
                          <a:cs typeface="+mn-cs"/>
                          <a:sym typeface="Arial"/>
                        </a:rPr>
                        <a:t>JTextField</a:t>
                      </a:r>
                      <a:r>
                        <a:rPr lang="es-CL" sz="1400" b="0" i="0" u="none" strike="noStrike" cap="none">
                          <a:solidFill>
                            <a:schemeClr val="dk1"/>
                          </a:solidFill>
                          <a:effectLst/>
                          <a:latin typeface="+mn-lt"/>
                          <a:ea typeface="+mn-ea"/>
                          <a:cs typeface="+mn-cs"/>
                          <a:sym typeface="Arial"/>
                        </a:rPr>
                        <a:t>: al pulsar Enter con el foco activado.</a:t>
                      </a:r>
                      <a:endParaRPr lang="es-ES_tradnl" sz="1400" b="0" i="0" u="none" strike="noStrike" cap="none" dirty="0">
                        <a:solidFill>
                          <a:schemeClr val="dk1"/>
                        </a:solidFill>
                        <a:effectLst/>
                        <a:latin typeface="+mn-lt"/>
                        <a:ea typeface="+mn-ea"/>
                        <a:cs typeface="+mn-cs"/>
                        <a:sym typeface="Arial"/>
                      </a:endParaRPr>
                    </a:p>
                    <a:p>
                      <a:pPr algn="just"/>
                      <a:endParaRPr lang="es-CL" sz="1400" b="0" i="0" u="none" strike="noStrike" cap="none">
                        <a:solidFill>
                          <a:schemeClr val="dk1"/>
                        </a:solidFill>
                        <a:effectLst/>
                        <a:latin typeface="+mn-lt"/>
                        <a:ea typeface="+mn-ea"/>
                        <a:cs typeface="+mn-cs"/>
                        <a:sym typeface="Arial"/>
                      </a:endParaRPr>
                    </a:p>
                  </a:txBody>
                  <a:tcPr/>
                </a:tc>
                <a:extLst>
                  <a:ext uri="{0D108BD9-81ED-4DB2-BD59-A6C34878D82A}">
                    <a16:rowId xmlns:a16="http://schemas.microsoft.com/office/drawing/2014/main" val="3526071983"/>
                  </a:ext>
                </a:extLst>
              </a:tr>
              <a:tr h="370840">
                <a:tc>
                  <a:txBody>
                    <a:bodyPr/>
                    <a:lstStyle/>
                    <a:p>
                      <a:r>
                        <a:rPr lang="es-CL" sz="1400" b="0" i="0" u="none" strike="noStrike" cap="none">
                          <a:solidFill>
                            <a:schemeClr val="dk1"/>
                          </a:solidFill>
                          <a:effectLst/>
                          <a:latin typeface="+mn-lt"/>
                          <a:ea typeface="+mn-ea"/>
                          <a:cs typeface="+mn-cs"/>
                          <a:sym typeface="Arial"/>
                        </a:rPr>
                        <a:t>KeyListener</a:t>
                      </a:r>
                      <a:endParaRPr lang="es-ES_tradnl" dirty="0"/>
                    </a:p>
                  </a:txBody>
                  <a:tcPr/>
                </a:tc>
                <a:tc>
                  <a:txBody>
                    <a:bodyPr/>
                    <a:lstStyle/>
                    <a:p>
                      <a:pPr algn="just"/>
                      <a:r>
                        <a:rPr lang="es-CL" sz="1400" b="0" i="0" u="none" strike="noStrike" cap="none" dirty="0">
                          <a:solidFill>
                            <a:schemeClr val="dk1"/>
                          </a:solidFill>
                          <a:effectLst/>
                          <a:latin typeface="+mn-lt"/>
                          <a:ea typeface="+mn-ea"/>
                          <a:cs typeface="+mn-cs"/>
                          <a:sym typeface="Arial"/>
                        </a:rPr>
                        <a:t>Se produce al pulsar una tecla. </a:t>
                      </a:r>
                      <a:endParaRPr lang="es-ES_tradnl" dirty="0"/>
                    </a:p>
                  </a:txBody>
                  <a:tcPr/>
                </a:tc>
                <a:tc>
                  <a:txBody>
                    <a:bodyPr/>
                    <a:lstStyle/>
                    <a:p>
                      <a:pPr algn="l"/>
                      <a:r>
                        <a:rPr lang="es-CL" sz="1400" b="1" i="0" u="none" strike="noStrike" cap="none" dirty="0">
                          <a:solidFill>
                            <a:schemeClr val="dk1"/>
                          </a:solidFill>
                          <a:effectLst/>
                          <a:latin typeface="+mn-lt"/>
                          <a:ea typeface="+mn-ea"/>
                          <a:cs typeface="+mn-cs"/>
                          <a:sym typeface="Arial"/>
                        </a:rPr>
                        <a:t>keyTyped</a:t>
                      </a:r>
                      <a:r>
                        <a:rPr lang="es-CL" sz="1400" b="0" i="0" u="none" strike="noStrike" cap="none" dirty="0">
                          <a:solidFill>
                            <a:schemeClr val="dk1"/>
                          </a:solidFill>
                          <a:effectLst/>
                          <a:latin typeface="+mn-lt"/>
                          <a:ea typeface="+mn-ea"/>
                          <a:cs typeface="+mn-cs"/>
                          <a:sym typeface="Arial"/>
                        </a:rPr>
                        <a:t>:al pulsar y soltar la tecla.</a:t>
                      </a:r>
                    </a:p>
                    <a:p>
                      <a:pPr algn="just"/>
                      <a:r>
                        <a:rPr lang="es-CL" sz="1400" b="0" i="0" u="none" strike="noStrike" cap="none" dirty="0">
                          <a:solidFill>
                            <a:schemeClr val="dk1"/>
                          </a:solidFill>
                          <a:effectLst/>
                          <a:latin typeface="+mn-lt"/>
                          <a:ea typeface="+mn-ea"/>
                          <a:cs typeface="+mn-cs"/>
                          <a:sym typeface="Arial"/>
                        </a:rPr>
                        <a:t/>
                      </a:r>
                      <a:br>
                        <a:rPr lang="es-CL" sz="1400" b="0" i="0" u="none" strike="noStrike" cap="none" dirty="0">
                          <a:solidFill>
                            <a:schemeClr val="dk1"/>
                          </a:solidFill>
                          <a:effectLst/>
                          <a:latin typeface="+mn-lt"/>
                          <a:ea typeface="+mn-ea"/>
                          <a:cs typeface="+mn-cs"/>
                          <a:sym typeface="Arial"/>
                        </a:rPr>
                      </a:br>
                      <a:r>
                        <a:rPr lang="es-CL" sz="1400" b="1" i="0" u="none" strike="noStrike" cap="none" dirty="0">
                          <a:solidFill>
                            <a:schemeClr val="dk1"/>
                          </a:solidFill>
                          <a:effectLst/>
                          <a:latin typeface="+mn-lt"/>
                          <a:ea typeface="+mn-ea"/>
                          <a:cs typeface="+mn-cs"/>
                          <a:sym typeface="Arial"/>
                        </a:rPr>
                        <a:t>keyPressed</a:t>
                      </a:r>
                      <a:r>
                        <a:rPr lang="es-CL" sz="1400" b="0" i="0" u="none" strike="noStrike" cap="none" dirty="0">
                          <a:solidFill>
                            <a:schemeClr val="dk1"/>
                          </a:solidFill>
                          <a:effectLst/>
                          <a:latin typeface="+mn-lt"/>
                          <a:ea typeface="+mn-ea"/>
                          <a:cs typeface="+mn-cs"/>
                          <a:sym typeface="Arial"/>
                        </a:rPr>
                        <a:t>: al pulsar la tecla.</a:t>
                      </a:r>
                    </a:p>
                    <a:p>
                      <a:pPr algn="just"/>
                      <a:r>
                        <a:rPr lang="es-CL" sz="1400" b="0" i="0" u="none" strike="noStrike" cap="none" dirty="0">
                          <a:solidFill>
                            <a:schemeClr val="dk1"/>
                          </a:solidFill>
                          <a:effectLst/>
                          <a:latin typeface="+mn-lt"/>
                          <a:ea typeface="+mn-ea"/>
                          <a:cs typeface="+mn-cs"/>
                          <a:sym typeface="Arial"/>
                        </a:rPr>
                        <a:t/>
                      </a:r>
                      <a:br>
                        <a:rPr lang="es-CL" sz="1400" b="0" i="0" u="none" strike="noStrike" cap="none" dirty="0">
                          <a:solidFill>
                            <a:schemeClr val="dk1"/>
                          </a:solidFill>
                          <a:effectLst/>
                          <a:latin typeface="+mn-lt"/>
                          <a:ea typeface="+mn-ea"/>
                          <a:cs typeface="+mn-cs"/>
                          <a:sym typeface="Arial"/>
                        </a:rPr>
                      </a:br>
                      <a:r>
                        <a:rPr lang="es-CL" sz="1400" b="1" i="0" u="none" strike="noStrike" cap="none" dirty="0">
                          <a:solidFill>
                            <a:schemeClr val="dk1"/>
                          </a:solidFill>
                          <a:effectLst/>
                          <a:latin typeface="+mn-lt"/>
                          <a:ea typeface="+mn-ea"/>
                          <a:cs typeface="+mn-cs"/>
                          <a:sym typeface="Arial"/>
                        </a:rPr>
                        <a:t>keyReleased</a:t>
                      </a:r>
                      <a:r>
                        <a:rPr lang="es-CL" sz="1400" b="0" i="0" u="none" strike="noStrike" cap="none" dirty="0">
                          <a:solidFill>
                            <a:schemeClr val="dk1"/>
                          </a:solidFill>
                          <a:effectLst/>
                          <a:latin typeface="+mn-lt"/>
                          <a:ea typeface="+mn-ea"/>
                          <a:cs typeface="+mn-cs"/>
                          <a:sym typeface="Arial"/>
                        </a:rPr>
                        <a:t>: al soltar la tecla.</a:t>
                      </a:r>
                    </a:p>
                    <a:p>
                      <a:pPr algn="just"/>
                      <a:endParaRPr lang="es-ES_tradnl" dirty="0"/>
                    </a:p>
                  </a:txBody>
                  <a:tcPr/>
                </a:tc>
                <a:extLst>
                  <a:ext uri="{0D108BD9-81ED-4DB2-BD59-A6C34878D82A}">
                    <a16:rowId xmlns:a16="http://schemas.microsoft.com/office/drawing/2014/main" val="1940974051"/>
                  </a:ext>
                </a:extLst>
              </a:tr>
              <a:tr h="370840">
                <a:tc>
                  <a:txBody>
                    <a:bodyPr/>
                    <a:lstStyle/>
                    <a:p>
                      <a:r>
                        <a:rPr lang="es-CL" sz="1400" b="0" i="0" u="none" strike="noStrike" cap="none">
                          <a:solidFill>
                            <a:schemeClr val="dk1"/>
                          </a:solidFill>
                          <a:effectLst/>
                          <a:latin typeface="+mn-lt"/>
                          <a:ea typeface="+mn-ea"/>
                          <a:cs typeface="+mn-cs"/>
                          <a:sym typeface="Arial"/>
                        </a:rPr>
                        <a:t>FocusListener</a:t>
                      </a:r>
                      <a:endParaRPr lang="es-ES_tradnl" dirty="0"/>
                    </a:p>
                  </a:txBody>
                  <a:tcPr/>
                </a:tc>
                <a:tc>
                  <a:txBody>
                    <a:bodyPr/>
                    <a:lstStyle/>
                    <a:p>
                      <a:pPr algn="just"/>
                      <a:r>
                        <a:rPr lang="es-CL" sz="1400" b="0" i="0" u="none" strike="noStrike" cap="none" dirty="0">
                          <a:solidFill>
                            <a:schemeClr val="dk1"/>
                          </a:solidFill>
                          <a:effectLst/>
                          <a:latin typeface="+mn-lt"/>
                          <a:ea typeface="+mn-ea"/>
                          <a:cs typeface="+mn-cs"/>
                          <a:sym typeface="Arial"/>
                        </a:rPr>
                        <a:t>Se produce cuando un componente gana o pierde el foco, que está seleccionado.</a:t>
                      </a:r>
                      <a:endParaRPr lang="es-ES_tradnl" dirty="0"/>
                    </a:p>
                  </a:txBody>
                  <a:tcPr/>
                </a:tc>
                <a:tc>
                  <a:txBody>
                    <a:bodyPr/>
                    <a:lstStyle/>
                    <a:p>
                      <a:pPr algn="just"/>
                      <a:r>
                        <a:rPr lang="es-CL" sz="1400" b="0" i="0" u="none" strike="noStrike" cap="none" dirty="0">
                          <a:solidFill>
                            <a:schemeClr val="dk1"/>
                          </a:solidFill>
                          <a:effectLst/>
                          <a:latin typeface="+mn-lt"/>
                          <a:ea typeface="+mn-ea"/>
                          <a:cs typeface="+mn-cs"/>
                          <a:sym typeface="Arial"/>
                        </a:rPr>
                        <a:t>Recibir o perder el foco.</a:t>
                      </a:r>
                      <a:endParaRPr lang="es-ES_tradnl" dirty="0"/>
                    </a:p>
                  </a:txBody>
                  <a:tcPr/>
                </a:tc>
                <a:extLst>
                  <a:ext uri="{0D108BD9-81ED-4DB2-BD59-A6C34878D82A}">
                    <a16:rowId xmlns:a16="http://schemas.microsoft.com/office/drawing/2014/main" val="4026576923"/>
                  </a:ext>
                </a:extLst>
              </a:tr>
            </a:tbl>
          </a:graphicData>
        </a:graphic>
      </p:graphicFrame>
    </p:spTree>
    <p:extLst>
      <p:ext uri="{BB962C8B-B14F-4D97-AF65-F5344CB8AC3E}">
        <p14:creationId xmlns:p14="http://schemas.microsoft.com/office/powerpoint/2010/main" val="10720993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a 2">
            <a:extLst>
              <a:ext uri="{FF2B5EF4-FFF2-40B4-BE49-F238E27FC236}">
                <a16:creationId xmlns:a16="http://schemas.microsoft.com/office/drawing/2014/main" id="{B5EF2FFA-E417-384B-9DB2-2DBBA3AAFB34}"/>
              </a:ext>
            </a:extLst>
          </p:cNvPr>
          <p:cNvGraphicFramePr>
            <a:graphicFrameLocks noGrp="1"/>
          </p:cNvGraphicFramePr>
          <p:nvPr>
            <p:extLst>
              <p:ext uri="{D42A27DB-BD31-4B8C-83A1-F6EECF244321}">
                <p14:modId xmlns:p14="http://schemas.microsoft.com/office/powerpoint/2010/main" val="1255847830"/>
              </p:ext>
            </p:extLst>
          </p:nvPr>
        </p:nvGraphicFramePr>
        <p:xfrm>
          <a:off x="397668" y="1247774"/>
          <a:ext cx="8403432" cy="4937760"/>
        </p:xfrm>
        <a:graphic>
          <a:graphicData uri="http://schemas.openxmlformats.org/drawingml/2006/table">
            <a:tbl>
              <a:tblPr firstRow="1" bandRow="1">
                <a:tableStyleId>{073A0DAA-6AF3-43AB-8588-CEC1D06C72B9}</a:tableStyleId>
              </a:tblPr>
              <a:tblGrid>
                <a:gridCol w="2016920">
                  <a:extLst>
                    <a:ext uri="{9D8B030D-6E8A-4147-A177-3AD203B41FA5}">
                      <a16:colId xmlns:a16="http://schemas.microsoft.com/office/drawing/2014/main" val="2251369361"/>
                    </a:ext>
                  </a:extLst>
                </a:gridCol>
                <a:gridCol w="3346862">
                  <a:extLst>
                    <a:ext uri="{9D8B030D-6E8A-4147-A177-3AD203B41FA5}">
                      <a16:colId xmlns:a16="http://schemas.microsoft.com/office/drawing/2014/main" val="1117520855"/>
                    </a:ext>
                  </a:extLst>
                </a:gridCol>
                <a:gridCol w="3039650">
                  <a:extLst>
                    <a:ext uri="{9D8B030D-6E8A-4147-A177-3AD203B41FA5}">
                      <a16:colId xmlns:a16="http://schemas.microsoft.com/office/drawing/2014/main" val="2762802749"/>
                    </a:ext>
                  </a:extLst>
                </a:gridCol>
              </a:tblGrid>
              <a:tr h="250825">
                <a:tc>
                  <a:txBody>
                    <a:bodyPr/>
                    <a:lstStyle/>
                    <a:p>
                      <a:pPr algn="ctr"/>
                      <a:r>
                        <a:rPr lang="es-CL" sz="1400" b="1" i="0" u="none" strike="noStrike" cap="none" dirty="0">
                          <a:solidFill>
                            <a:schemeClr val="lt1"/>
                          </a:solidFill>
                          <a:latin typeface="+mn-lt"/>
                          <a:ea typeface="+mn-ea"/>
                          <a:cs typeface="+mn-cs"/>
                          <a:sym typeface="Arial"/>
                        </a:rPr>
                        <a:t>Listener</a:t>
                      </a:r>
                      <a:endParaRPr lang="es-ES_tradnl" sz="1400" b="1" i="0" u="none" strike="noStrike" cap="none" dirty="0">
                        <a:solidFill>
                          <a:schemeClr val="lt1"/>
                        </a:solidFill>
                        <a:latin typeface="+mn-lt"/>
                        <a:ea typeface="+mn-ea"/>
                        <a:cs typeface="+mn-cs"/>
                        <a:sym typeface="Arial"/>
                      </a:endParaRPr>
                    </a:p>
                  </a:txBody>
                  <a:tcPr/>
                </a:tc>
                <a:tc>
                  <a:txBody>
                    <a:bodyPr/>
                    <a:lstStyle/>
                    <a:p>
                      <a:pPr algn="ctr"/>
                      <a:r>
                        <a:rPr lang="es-ES_tradnl" dirty="0"/>
                        <a:t>Acción</a:t>
                      </a:r>
                    </a:p>
                  </a:txBody>
                  <a:tcPr/>
                </a:tc>
                <a:tc>
                  <a:txBody>
                    <a:bodyPr/>
                    <a:lstStyle/>
                    <a:p>
                      <a:pPr algn="ctr"/>
                      <a:r>
                        <a:rPr lang="es-ES_tradnl" dirty="0"/>
                        <a:t>Eventos</a:t>
                      </a:r>
                    </a:p>
                  </a:txBody>
                  <a:tcPr/>
                </a:tc>
                <a:extLst>
                  <a:ext uri="{0D108BD9-81ED-4DB2-BD59-A6C34878D82A}">
                    <a16:rowId xmlns:a16="http://schemas.microsoft.com/office/drawing/2014/main" val="3347385905"/>
                  </a:ext>
                </a:extLst>
              </a:tr>
              <a:tr h="1361441">
                <a:tc>
                  <a:txBody>
                    <a:bodyPr/>
                    <a:lstStyle/>
                    <a:p>
                      <a:r>
                        <a:rPr lang="es-CL" sz="1400" b="0" i="0" u="none" strike="noStrike" cap="none">
                          <a:solidFill>
                            <a:schemeClr val="dk1"/>
                          </a:solidFill>
                          <a:effectLst/>
                          <a:latin typeface="+mn-lt"/>
                          <a:ea typeface="+mn-ea"/>
                          <a:cs typeface="+mn-cs"/>
                          <a:sym typeface="Arial"/>
                        </a:rPr>
                        <a:t>MouseListener</a:t>
                      </a:r>
                      <a:endParaRPr lang="es-ES_tradnl" sz="1400" b="0" i="0" u="none" strike="noStrike" cap="none" dirty="0">
                        <a:solidFill>
                          <a:schemeClr val="dk1"/>
                        </a:solidFill>
                        <a:effectLst/>
                        <a:latin typeface="+mn-lt"/>
                        <a:ea typeface="+mn-ea"/>
                        <a:cs typeface="+mn-cs"/>
                        <a:sym typeface="Arial"/>
                      </a:endParaRPr>
                    </a:p>
                  </a:txBody>
                  <a:tcPr/>
                </a:tc>
                <a:tc>
                  <a:txBody>
                    <a:bodyPr/>
                    <a:lstStyle/>
                    <a:p>
                      <a:pPr algn="just"/>
                      <a:r>
                        <a:rPr lang="es-CL" sz="1400" b="0" i="0" u="none" strike="noStrike" cap="none">
                          <a:solidFill>
                            <a:schemeClr val="dk1"/>
                          </a:solidFill>
                          <a:effectLst/>
                          <a:latin typeface="+mn-lt"/>
                          <a:ea typeface="+mn-ea"/>
                          <a:cs typeface="+mn-cs"/>
                          <a:sym typeface="Arial"/>
                        </a:rPr>
                        <a:t>Se produce cuando realizamos una acción con el ratón.</a:t>
                      </a:r>
                      <a:endParaRPr lang="es-ES_tradnl" sz="1400" b="0" i="0" u="none" strike="noStrike" cap="none" dirty="0">
                        <a:solidFill>
                          <a:schemeClr val="dk1"/>
                        </a:solidFill>
                        <a:effectLst/>
                        <a:latin typeface="+mn-lt"/>
                        <a:ea typeface="+mn-ea"/>
                        <a:cs typeface="+mn-cs"/>
                        <a:sym typeface="Arial"/>
                      </a:endParaRPr>
                    </a:p>
                  </a:txBody>
                  <a:tcPr/>
                </a:tc>
                <a:tc>
                  <a:txBody>
                    <a:bodyPr/>
                    <a:lstStyle/>
                    <a:p>
                      <a:pPr algn="just"/>
                      <a:r>
                        <a:rPr lang="es-CL" sz="1400" b="1" i="0" u="none" strike="noStrike" cap="none">
                          <a:solidFill>
                            <a:schemeClr val="dk1"/>
                          </a:solidFill>
                          <a:effectLst/>
                          <a:latin typeface="+mn-lt"/>
                          <a:ea typeface="+mn-ea"/>
                          <a:cs typeface="+mn-cs"/>
                          <a:sym typeface="Arial"/>
                        </a:rPr>
                        <a:t>mouseCliked</a:t>
                      </a:r>
                      <a:r>
                        <a:rPr lang="es-CL" sz="1400" b="0" i="0" u="none" strike="noStrike" cap="none">
                          <a:solidFill>
                            <a:schemeClr val="dk1"/>
                          </a:solidFill>
                          <a:effectLst/>
                          <a:latin typeface="+mn-lt"/>
                          <a:ea typeface="+mn-ea"/>
                          <a:cs typeface="+mn-cs"/>
                          <a:sym typeface="Arial"/>
                        </a:rPr>
                        <a:t>: pinchar y soltar.</a:t>
                      </a:r>
                    </a:p>
                    <a:p>
                      <a:pPr algn="just"/>
                      <a:endParaRPr lang="es-CL" sz="1400" b="1" i="0" u="none" strike="noStrike" cap="none">
                        <a:solidFill>
                          <a:schemeClr val="dk1"/>
                        </a:solidFill>
                        <a:effectLst/>
                        <a:latin typeface="+mn-lt"/>
                        <a:ea typeface="+mn-ea"/>
                        <a:cs typeface="+mn-cs"/>
                        <a:sym typeface="Arial"/>
                      </a:endParaRPr>
                    </a:p>
                    <a:p>
                      <a:pPr algn="just"/>
                      <a:r>
                        <a:rPr lang="es-CL" sz="1400" b="1" i="0" u="none" strike="noStrike" cap="none">
                          <a:solidFill>
                            <a:schemeClr val="dk1"/>
                          </a:solidFill>
                          <a:effectLst/>
                          <a:latin typeface="+mn-lt"/>
                          <a:ea typeface="+mn-ea"/>
                          <a:cs typeface="+mn-cs"/>
                          <a:sym typeface="Arial"/>
                        </a:rPr>
                        <a:t>mousePressed</a:t>
                      </a:r>
                      <a:r>
                        <a:rPr lang="es-CL" sz="1400" b="0" i="0" u="none" strike="noStrike" cap="none">
                          <a:solidFill>
                            <a:schemeClr val="dk1"/>
                          </a:solidFill>
                          <a:effectLst/>
                          <a:latin typeface="+mn-lt"/>
                          <a:ea typeface="+mn-ea"/>
                          <a:cs typeface="+mn-cs"/>
                          <a:sym typeface="Arial"/>
                        </a:rPr>
                        <a:t>: presionar el botón.</a:t>
                      </a:r>
                    </a:p>
                    <a:p>
                      <a:pPr algn="just"/>
                      <a:r>
                        <a:rPr lang="es-CL" sz="1400" b="0" i="0" u="none" strike="noStrike" cap="none">
                          <a:solidFill>
                            <a:schemeClr val="dk1"/>
                          </a:solidFill>
                          <a:effectLst/>
                          <a:latin typeface="+mn-lt"/>
                          <a:ea typeface="+mn-ea"/>
                          <a:cs typeface="+mn-cs"/>
                          <a:sym typeface="Arial"/>
                        </a:rPr>
                        <a:t/>
                      </a:r>
                      <a:br>
                        <a:rPr lang="es-CL" sz="1400" b="0" i="0" u="none" strike="noStrike" cap="none">
                          <a:solidFill>
                            <a:schemeClr val="dk1"/>
                          </a:solidFill>
                          <a:effectLst/>
                          <a:latin typeface="+mn-lt"/>
                          <a:ea typeface="+mn-ea"/>
                          <a:cs typeface="+mn-cs"/>
                          <a:sym typeface="Arial"/>
                        </a:rPr>
                      </a:br>
                      <a:r>
                        <a:rPr lang="es-CL" sz="1400" b="1" i="0" u="none" strike="noStrike" cap="none">
                          <a:solidFill>
                            <a:schemeClr val="dk1"/>
                          </a:solidFill>
                          <a:effectLst/>
                          <a:latin typeface="+mn-lt"/>
                          <a:ea typeface="+mn-ea"/>
                          <a:cs typeface="+mn-cs"/>
                          <a:sym typeface="Arial"/>
                        </a:rPr>
                        <a:t>mouseReleased</a:t>
                      </a:r>
                      <a:r>
                        <a:rPr lang="es-CL" sz="1400" b="0" i="0" u="none" strike="noStrike" cap="none">
                          <a:solidFill>
                            <a:schemeClr val="dk1"/>
                          </a:solidFill>
                          <a:effectLst/>
                          <a:latin typeface="+mn-lt"/>
                          <a:ea typeface="+mn-ea"/>
                          <a:cs typeface="+mn-cs"/>
                          <a:sym typeface="Arial"/>
                        </a:rPr>
                        <a:t>: soltar el botón.</a:t>
                      </a:r>
                    </a:p>
                    <a:p>
                      <a:pPr algn="just"/>
                      <a:endParaRPr lang="es-CL" sz="1400" b="0" i="0" u="none" strike="noStrike" cap="none">
                        <a:solidFill>
                          <a:schemeClr val="dk1"/>
                        </a:solidFill>
                        <a:effectLst/>
                        <a:latin typeface="+mn-lt"/>
                        <a:ea typeface="+mn-ea"/>
                        <a:cs typeface="+mn-cs"/>
                        <a:sym typeface="Arial"/>
                      </a:endParaRPr>
                    </a:p>
                  </a:txBody>
                  <a:tcPr/>
                </a:tc>
                <a:extLst>
                  <a:ext uri="{0D108BD9-81ED-4DB2-BD59-A6C34878D82A}">
                    <a16:rowId xmlns:a16="http://schemas.microsoft.com/office/drawing/2014/main" val="3526071983"/>
                  </a:ext>
                </a:extLst>
              </a:tr>
              <a:tr h="370840">
                <a:tc>
                  <a:txBody>
                    <a:bodyPr/>
                    <a:lstStyle/>
                    <a:p>
                      <a:r>
                        <a:rPr lang="es-CL" sz="1400" b="0" i="0" u="none" strike="noStrike" cap="none">
                          <a:solidFill>
                            <a:schemeClr val="dk1"/>
                          </a:solidFill>
                          <a:effectLst/>
                          <a:latin typeface="+mn-lt"/>
                          <a:ea typeface="+mn-ea"/>
                          <a:cs typeface="+mn-cs"/>
                          <a:sym typeface="Arial"/>
                        </a:rPr>
                        <a:t>MouseMotionListener</a:t>
                      </a:r>
                      <a:endParaRPr lang="es-ES_tradnl" dirty="0"/>
                    </a:p>
                  </a:txBody>
                  <a:tcPr/>
                </a:tc>
                <a:tc>
                  <a:txBody>
                    <a:bodyPr/>
                    <a:lstStyle/>
                    <a:p>
                      <a:pPr algn="just"/>
                      <a:r>
                        <a:rPr lang="es-CL" sz="1400" b="0" i="0" u="none" strike="noStrike" cap="none">
                          <a:solidFill>
                            <a:schemeClr val="dk1"/>
                          </a:solidFill>
                          <a:effectLst/>
                          <a:latin typeface="+mn-lt"/>
                          <a:ea typeface="+mn-ea"/>
                          <a:cs typeface="+mn-cs"/>
                          <a:sym typeface="Arial"/>
                        </a:rPr>
                        <a:t>Se produce con el movimiento del mouse.</a:t>
                      </a:r>
                      <a:endParaRPr lang="es-ES_tradnl" dirty="0"/>
                    </a:p>
                  </a:txBody>
                  <a:tcPr/>
                </a:tc>
                <a:tc>
                  <a:txBody>
                    <a:bodyPr/>
                    <a:lstStyle/>
                    <a:p>
                      <a:pPr algn="l"/>
                      <a:r>
                        <a:rPr lang="es-CL" sz="1400" b="1" i="0" u="none" strike="noStrike" cap="none" dirty="0">
                          <a:solidFill>
                            <a:schemeClr val="dk1"/>
                          </a:solidFill>
                          <a:effectLst/>
                          <a:latin typeface="+mn-lt"/>
                          <a:ea typeface="+mn-ea"/>
                          <a:cs typeface="+mn-cs"/>
                          <a:sym typeface="Arial"/>
                        </a:rPr>
                        <a:t>mouseDragged</a:t>
                      </a:r>
                      <a:r>
                        <a:rPr lang="es-CL" sz="1400" b="0" i="0" u="none" strike="noStrike" cap="none" dirty="0">
                          <a:solidFill>
                            <a:schemeClr val="dk1"/>
                          </a:solidFill>
                          <a:effectLst/>
                          <a:latin typeface="+mn-lt"/>
                          <a:ea typeface="+mn-ea"/>
                          <a:cs typeface="+mn-cs"/>
                          <a:sym typeface="Arial"/>
                        </a:rPr>
                        <a:t>: click y arrastrar un componente.</a:t>
                      </a:r>
                    </a:p>
                    <a:p>
                      <a:pPr algn="just"/>
                      <a:r>
                        <a:rPr lang="es-CL" sz="1400" b="0" i="0" u="none" strike="noStrike" cap="none" dirty="0">
                          <a:solidFill>
                            <a:schemeClr val="dk1"/>
                          </a:solidFill>
                          <a:effectLst/>
                          <a:latin typeface="+mn-lt"/>
                          <a:ea typeface="+mn-ea"/>
                          <a:cs typeface="+mn-cs"/>
                          <a:sym typeface="Arial"/>
                        </a:rPr>
                        <a:t/>
                      </a:r>
                      <a:br>
                        <a:rPr lang="es-CL" sz="1400" b="0" i="0" u="none" strike="noStrike" cap="none" dirty="0">
                          <a:solidFill>
                            <a:schemeClr val="dk1"/>
                          </a:solidFill>
                          <a:effectLst/>
                          <a:latin typeface="+mn-lt"/>
                          <a:ea typeface="+mn-ea"/>
                          <a:cs typeface="+mn-cs"/>
                          <a:sym typeface="Arial"/>
                        </a:rPr>
                      </a:br>
                      <a:r>
                        <a:rPr lang="es-CL" sz="1400" b="1" i="0" u="none" strike="noStrike" cap="none" dirty="0">
                          <a:solidFill>
                            <a:schemeClr val="dk1"/>
                          </a:solidFill>
                          <a:effectLst/>
                          <a:latin typeface="+mn-lt"/>
                          <a:ea typeface="+mn-ea"/>
                          <a:cs typeface="+mn-cs"/>
                          <a:sym typeface="Arial"/>
                        </a:rPr>
                        <a:t>mouseMoved</a:t>
                      </a:r>
                      <a:r>
                        <a:rPr lang="es-CL" sz="1400" b="0" i="0" u="none" strike="noStrike" cap="none" dirty="0">
                          <a:solidFill>
                            <a:schemeClr val="dk1"/>
                          </a:solidFill>
                          <a:effectLst/>
                          <a:latin typeface="+mn-lt"/>
                          <a:ea typeface="+mn-ea"/>
                          <a:cs typeface="+mn-cs"/>
                          <a:sym typeface="Arial"/>
                        </a:rPr>
                        <a:t>: al mover el puntero sobre un elemento.</a:t>
                      </a:r>
                    </a:p>
                    <a:p>
                      <a:pPr algn="just"/>
                      <a:endParaRPr lang="es-ES_tradnl" dirty="0"/>
                    </a:p>
                  </a:txBody>
                  <a:tcPr/>
                </a:tc>
                <a:extLst>
                  <a:ext uri="{0D108BD9-81ED-4DB2-BD59-A6C34878D82A}">
                    <a16:rowId xmlns:a16="http://schemas.microsoft.com/office/drawing/2014/main" val="1940974051"/>
                  </a:ext>
                </a:extLst>
              </a:tr>
              <a:tr h="370840">
                <a:tc>
                  <a:txBody>
                    <a:bodyPr/>
                    <a:lstStyle/>
                    <a:p>
                      <a:r>
                        <a:rPr lang="es-CL" sz="1400" b="0" i="0" u="none" strike="noStrike" cap="none">
                          <a:solidFill>
                            <a:schemeClr val="dk1"/>
                          </a:solidFill>
                          <a:effectLst/>
                          <a:latin typeface="+mn-lt"/>
                          <a:ea typeface="+mn-ea"/>
                          <a:cs typeface="+mn-cs"/>
                          <a:sym typeface="Arial"/>
                        </a:rPr>
                        <a:t>WindowListener</a:t>
                      </a:r>
                      <a:endParaRPr lang="es-ES_tradnl" dirty="0"/>
                    </a:p>
                  </a:txBody>
                  <a:tcPr/>
                </a:tc>
                <a:tc>
                  <a:txBody>
                    <a:bodyPr/>
                    <a:lstStyle/>
                    <a:p>
                      <a:pPr algn="just"/>
                      <a:r>
                        <a:rPr lang="es-CL" sz="1400" b="0" i="0" u="none" strike="noStrike" cap="none">
                          <a:solidFill>
                            <a:schemeClr val="dk1"/>
                          </a:solidFill>
                          <a:effectLst/>
                          <a:latin typeface="+mn-lt"/>
                          <a:ea typeface="+mn-ea"/>
                          <a:cs typeface="+mn-cs"/>
                          <a:sym typeface="Arial"/>
                        </a:rPr>
                        <a:t>Se produce cuando se escoge una ventana.</a:t>
                      </a:r>
                      <a:endParaRPr lang="es-ES_tradnl" sz="1400" b="0" i="0" u="none" strike="noStrike" cap="none" dirty="0">
                        <a:solidFill>
                          <a:schemeClr val="dk1"/>
                        </a:solidFill>
                        <a:effectLst/>
                        <a:latin typeface="+mn-lt"/>
                        <a:ea typeface="+mn-ea"/>
                        <a:cs typeface="+mn-cs"/>
                        <a:sym typeface="Arial"/>
                      </a:endParaRPr>
                    </a:p>
                  </a:txBody>
                  <a:tcPr/>
                </a:tc>
                <a:tc>
                  <a:txBody>
                    <a:bodyPr/>
                    <a:lstStyle/>
                    <a:p>
                      <a:r>
                        <a:rPr lang="es-CL" sz="1400" b="1" i="0" u="none" strike="noStrike" cap="none">
                          <a:solidFill>
                            <a:schemeClr val="dk1"/>
                          </a:solidFill>
                          <a:effectLst/>
                          <a:latin typeface="+mn-lt"/>
                          <a:ea typeface="+mn-ea"/>
                          <a:cs typeface="+mn-cs"/>
                          <a:sym typeface="Arial"/>
                        </a:rPr>
                        <a:t>windowOpened</a:t>
                      </a:r>
                      <a:r>
                        <a:rPr lang="es-CL" sz="1400" b="0" i="0" u="none" strike="noStrike" cap="none">
                          <a:solidFill>
                            <a:schemeClr val="dk1"/>
                          </a:solidFill>
                          <a:effectLst/>
                          <a:latin typeface="+mn-lt"/>
                          <a:ea typeface="+mn-ea"/>
                          <a:cs typeface="+mn-cs"/>
                          <a:sym typeface="Arial"/>
                        </a:rPr>
                        <a:t>: la primera vez que una ventana se hace visible.</a:t>
                      </a:r>
                    </a:p>
                    <a:p>
                      <a:endParaRPr lang="es-CL"/>
                    </a:p>
                    <a:p>
                      <a:r>
                        <a:rPr lang="es-CL" sz="1400" b="1" i="0" u="none" strike="noStrike" cap="none">
                          <a:solidFill>
                            <a:schemeClr val="dk1"/>
                          </a:solidFill>
                          <a:effectLst/>
                          <a:latin typeface="+mn-lt"/>
                          <a:ea typeface="+mn-ea"/>
                          <a:cs typeface="+mn-cs"/>
                          <a:sym typeface="Arial"/>
                        </a:rPr>
                        <a:t>windowClosed</a:t>
                      </a:r>
                      <a:r>
                        <a:rPr lang="es-CL" sz="1400" b="0" i="0" u="none" strike="noStrike" cap="none">
                          <a:solidFill>
                            <a:schemeClr val="dk1"/>
                          </a:solidFill>
                          <a:effectLst/>
                          <a:latin typeface="+mn-lt"/>
                          <a:ea typeface="+mn-ea"/>
                          <a:cs typeface="+mn-cs"/>
                          <a:sym typeface="Arial"/>
                        </a:rPr>
                        <a:t>: cuando una ventana se ha cerrado.</a:t>
                      </a:r>
                      <a:r>
                        <a:rPr lang="es-CL"/>
                        <a:t/>
                      </a:r>
                      <a:br>
                        <a:rPr lang="es-CL"/>
                      </a:br>
                      <a:endParaRPr lang="es-ES_tradnl" dirty="0"/>
                    </a:p>
                  </a:txBody>
                  <a:tcPr/>
                </a:tc>
                <a:extLst>
                  <a:ext uri="{0D108BD9-81ED-4DB2-BD59-A6C34878D82A}">
                    <a16:rowId xmlns:a16="http://schemas.microsoft.com/office/drawing/2014/main" val="4026576923"/>
                  </a:ext>
                </a:extLst>
              </a:tr>
              <a:tr h="370840">
                <a:tc>
                  <a:txBody>
                    <a:bodyPr/>
                    <a:lstStyle/>
                    <a:p>
                      <a:r>
                        <a:rPr lang="es-ES_tradnl" dirty="0"/>
                        <a:t>ListSelectionListener</a:t>
                      </a:r>
                    </a:p>
                  </a:txBody>
                  <a:tcPr/>
                </a:tc>
                <a:tc>
                  <a:txBody>
                    <a:bodyPr/>
                    <a:lstStyle/>
                    <a:p>
                      <a:pPr algn="just"/>
                      <a:r>
                        <a:rPr lang="es-ES_tradnl" sz="1400" b="0" i="0" u="none" strike="noStrike" cap="none" dirty="0">
                          <a:solidFill>
                            <a:schemeClr val="dk1"/>
                          </a:solidFill>
                          <a:effectLst/>
                          <a:latin typeface="+mn-lt"/>
                          <a:ea typeface="+mn-ea"/>
                          <a:cs typeface="+mn-cs"/>
                          <a:sym typeface="Arial"/>
                        </a:rPr>
                        <a:t>Se produce cuando se cambia la selección en una lista o en una tabla</a:t>
                      </a:r>
                    </a:p>
                  </a:txBody>
                  <a:tcPr/>
                </a:tc>
                <a:tc>
                  <a:txBody>
                    <a:bodyPr/>
                    <a:lstStyle/>
                    <a:p>
                      <a:pPr algn="just"/>
                      <a:r>
                        <a:rPr lang="es-ES_tradnl" dirty="0"/>
                        <a:t>Cambiar la selección de una lista.</a:t>
                      </a:r>
                    </a:p>
                  </a:txBody>
                  <a:tcPr/>
                </a:tc>
                <a:extLst>
                  <a:ext uri="{0D108BD9-81ED-4DB2-BD59-A6C34878D82A}">
                    <a16:rowId xmlns:a16="http://schemas.microsoft.com/office/drawing/2014/main" val="768636035"/>
                  </a:ext>
                </a:extLst>
              </a:tr>
            </a:tbl>
          </a:graphicData>
        </a:graphic>
      </p:graphicFrame>
    </p:spTree>
    <p:extLst>
      <p:ext uri="{BB962C8B-B14F-4D97-AF65-F5344CB8AC3E}">
        <p14:creationId xmlns:p14="http://schemas.microsoft.com/office/powerpoint/2010/main" val="31411475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370" name="Picture 2" descr="http://www.redeszone.net/wp-content/uploads/curso_java_GUIX_generacionEventos.jpg"/>
          <p:cNvPicPr>
            <a:picLocks noChangeAspect="1" noChangeArrowheads="1"/>
          </p:cNvPicPr>
          <p:nvPr/>
        </p:nvPicPr>
        <p:blipFill>
          <a:blip r:embed="rId2" cstate="print">
            <a:duotone>
              <a:schemeClr val="accent4">
                <a:shade val="45000"/>
                <a:satMod val="135000"/>
              </a:schemeClr>
              <a:prstClr val="white"/>
            </a:duotone>
            <a:extLst>
              <a:ext uri="{BEBA8EAE-BF5A-486C-A8C5-ECC9F3942E4B}">
                <a14:imgProps xmlns:a14="http://schemas.microsoft.com/office/drawing/2010/main">
                  <a14:imgLayer r:embed="rId3">
                    <a14:imgEffect>
                      <a14:sharpenSoften amount="50000"/>
                    </a14:imgEffect>
                  </a14:imgLayer>
                </a14:imgProps>
              </a:ext>
            </a:extLst>
          </a:blip>
          <a:srcRect/>
          <a:stretch>
            <a:fillRect/>
          </a:stretch>
        </p:blipFill>
        <p:spPr bwMode="auto">
          <a:xfrm>
            <a:off x="510759" y="1418252"/>
            <a:ext cx="7914004" cy="4495852"/>
          </a:xfrm>
          <a:prstGeom prst="rect">
            <a:avLst/>
          </a:prstGeom>
          <a:noFill/>
        </p:spPr>
      </p:pic>
      <p:sp>
        <p:nvSpPr>
          <p:cNvPr id="2" name="Rectángulo 1">
            <a:extLst>
              <a:ext uri="{FF2B5EF4-FFF2-40B4-BE49-F238E27FC236}">
                <a16:creationId xmlns:a16="http://schemas.microsoft.com/office/drawing/2014/main" id="{BA3461D2-4BB3-F44A-8746-0ABE6999964C}"/>
              </a:ext>
            </a:extLst>
          </p:cNvPr>
          <p:cNvSpPr/>
          <p:nvPr/>
        </p:nvSpPr>
        <p:spPr>
          <a:xfrm>
            <a:off x="1293385" y="4338934"/>
            <a:ext cx="284693" cy="707886"/>
          </a:xfrm>
          <a:prstGeom prst="rect">
            <a:avLst/>
          </a:prstGeom>
          <a:noFill/>
        </p:spPr>
        <p:txBody>
          <a:bodyPr wrap="square" lIns="91440" tIns="45720" rIns="91440" bIns="45720">
            <a:spAutoFit/>
          </a:bodyPr>
          <a:lstStyle/>
          <a:p>
            <a:pPr algn="ctr"/>
            <a:r>
              <a:rPr lang="es-ES" sz="4000" b="1" dirty="0">
                <a:ln w="9525">
                  <a:solidFill>
                    <a:schemeClr val="bg1"/>
                  </a:solidFill>
                  <a:prstDash val="solid"/>
                </a:ln>
                <a:solidFill>
                  <a:schemeClr val="tx1"/>
                </a:solidFill>
                <a:effectLst>
                  <a:outerShdw blurRad="12700" dist="38100" dir="2700000" algn="tl" rotWithShape="0">
                    <a:schemeClr val="bg1">
                      <a:lumMod val="50000"/>
                    </a:schemeClr>
                  </a:outerShdw>
                </a:effectLst>
              </a:rPr>
              <a:t>1</a:t>
            </a:r>
          </a:p>
        </p:txBody>
      </p:sp>
      <p:sp>
        <p:nvSpPr>
          <p:cNvPr id="4" name="Rectángulo 3">
            <a:extLst>
              <a:ext uri="{FF2B5EF4-FFF2-40B4-BE49-F238E27FC236}">
                <a16:creationId xmlns:a16="http://schemas.microsoft.com/office/drawing/2014/main" id="{20E98180-8E3E-9F4E-A80B-30D7FCAFE84F}"/>
              </a:ext>
            </a:extLst>
          </p:cNvPr>
          <p:cNvSpPr/>
          <p:nvPr/>
        </p:nvSpPr>
        <p:spPr>
          <a:xfrm>
            <a:off x="3908764" y="2813718"/>
            <a:ext cx="284693" cy="707886"/>
          </a:xfrm>
          <a:prstGeom prst="rect">
            <a:avLst/>
          </a:prstGeom>
          <a:noFill/>
        </p:spPr>
        <p:txBody>
          <a:bodyPr wrap="square" lIns="91440" tIns="45720" rIns="91440" bIns="45720">
            <a:spAutoFit/>
          </a:bodyPr>
          <a:lstStyle/>
          <a:p>
            <a:pPr algn="ctr"/>
            <a:r>
              <a:rPr lang="es-ES" sz="4000" b="1" dirty="0">
                <a:ln w="9525">
                  <a:solidFill>
                    <a:schemeClr val="bg1"/>
                  </a:solidFill>
                  <a:prstDash val="solid"/>
                </a:ln>
                <a:solidFill>
                  <a:schemeClr val="tx1"/>
                </a:solidFill>
                <a:effectLst>
                  <a:outerShdw blurRad="12700" dist="38100" dir="2700000" algn="tl" rotWithShape="0">
                    <a:schemeClr val="bg1">
                      <a:lumMod val="50000"/>
                    </a:schemeClr>
                  </a:outerShdw>
                </a:effectLst>
              </a:rPr>
              <a:t>2</a:t>
            </a:r>
          </a:p>
        </p:txBody>
      </p:sp>
      <p:sp>
        <p:nvSpPr>
          <p:cNvPr id="7" name="Rectángulo 6">
            <a:extLst>
              <a:ext uri="{FF2B5EF4-FFF2-40B4-BE49-F238E27FC236}">
                <a16:creationId xmlns:a16="http://schemas.microsoft.com/office/drawing/2014/main" id="{924AAFB6-AA8A-324F-8BB4-CD2F667D6E7B}"/>
              </a:ext>
            </a:extLst>
          </p:cNvPr>
          <p:cNvSpPr/>
          <p:nvPr/>
        </p:nvSpPr>
        <p:spPr>
          <a:xfrm>
            <a:off x="6981344" y="3045561"/>
            <a:ext cx="284693" cy="707886"/>
          </a:xfrm>
          <a:prstGeom prst="rect">
            <a:avLst/>
          </a:prstGeom>
          <a:noFill/>
        </p:spPr>
        <p:txBody>
          <a:bodyPr wrap="square" lIns="91440" tIns="45720" rIns="91440" bIns="45720">
            <a:spAutoFit/>
          </a:bodyPr>
          <a:lstStyle/>
          <a:p>
            <a:pPr algn="ctr"/>
            <a:r>
              <a:rPr lang="es-ES" sz="4000" b="1" dirty="0">
                <a:ln w="9525">
                  <a:solidFill>
                    <a:schemeClr val="bg1"/>
                  </a:solidFill>
                  <a:prstDash val="solid"/>
                </a:ln>
                <a:solidFill>
                  <a:schemeClr val="tx1"/>
                </a:solidFill>
                <a:effectLst>
                  <a:outerShdw blurRad="12700" dist="38100" dir="2700000" algn="tl" rotWithShape="0">
                    <a:schemeClr val="bg1">
                      <a:lumMod val="50000"/>
                    </a:schemeClr>
                  </a:outerShdw>
                </a:effectLst>
              </a:rPr>
              <a:t>3</a:t>
            </a:r>
          </a:p>
        </p:txBody>
      </p:sp>
    </p:spTree>
    <p:extLst>
      <p:ext uri="{BB962C8B-B14F-4D97-AF65-F5344CB8AC3E}">
        <p14:creationId xmlns:p14="http://schemas.microsoft.com/office/powerpoint/2010/main" val="14212628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32F8F7C-62F6-AB45-8C6F-954F7E1DBD86}"/>
              </a:ext>
            </a:extLst>
          </p:cNvPr>
          <p:cNvSpPr>
            <a:spLocks noGrp="1"/>
          </p:cNvSpPr>
          <p:nvPr>
            <p:ph type="title"/>
          </p:nvPr>
        </p:nvSpPr>
        <p:spPr/>
        <p:txBody>
          <a:bodyPr/>
          <a:lstStyle/>
          <a:p>
            <a:r>
              <a:rPr lang="en-US" dirty="0">
                <a:solidFill>
                  <a:schemeClr val="lt1"/>
                </a:solidFill>
                <a:latin typeface="Calibri"/>
                <a:ea typeface="Calibri"/>
                <a:cs typeface="Calibri"/>
                <a:sym typeface="Calibri"/>
              </a:rPr>
              <a:t>¿</a:t>
            </a:r>
            <a:r>
              <a:rPr lang="es-ES_tradnl" dirty="0">
                <a:solidFill>
                  <a:schemeClr val="lt1"/>
                </a:solidFill>
                <a:latin typeface="Calibri"/>
                <a:ea typeface="Calibri"/>
                <a:cs typeface="Calibri"/>
                <a:sym typeface="Calibri"/>
              </a:rPr>
              <a:t>Qué</a:t>
            </a:r>
            <a:r>
              <a:rPr lang="en-US" dirty="0">
                <a:solidFill>
                  <a:schemeClr val="lt1"/>
                </a:solidFill>
                <a:latin typeface="Calibri"/>
                <a:ea typeface="Calibri"/>
                <a:cs typeface="Calibri"/>
                <a:sym typeface="Calibri"/>
              </a:rPr>
              <a:t> </a:t>
            </a:r>
            <a:r>
              <a:rPr lang="es-ES_tradnl" dirty="0">
                <a:solidFill>
                  <a:schemeClr val="lt1"/>
                </a:solidFill>
                <a:latin typeface="Calibri"/>
                <a:ea typeface="Calibri"/>
                <a:cs typeface="Calibri"/>
                <a:sym typeface="Calibri"/>
              </a:rPr>
              <a:t>hemos</a:t>
            </a:r>
            <a:r>
              <a:rPr lang="en-US" dirty="0">
                <a:solidFill>
                  <a:schemeClr val="lt1"/>
                </a:solidFill>
                <a:latin typeface="Calibri"/>
                <a:ea typeface="Calibri"/>
                <a:cs typeface="Calibri"/>
                <a:sym typeface="Calibri"/>
              </a:rPr>
              <a:t> </a:t>
            </a:r>
            <a:r>
              <a:rPr lang="es-ES_tradnl" dirty="0">
                <a:solidFill>
                  <a:schemeClr val="lt1"/>
                </a:solidFill>
                <a:latin typeface="Calibri"/>
                <a:ea typeface="Calibri"/>
                <a:cs typeface="Calibri"/>
                <a:sym typeface="Calibri"/>
              </a:rPr>
              <a:t>aprendido</a:t>
            </a:r>
            <a:r>
              <a:rPr lang="en-US" dirty="0">
                <a:solidFill>
                  <a:schemeClr val="lt1"/>
                </a:solidFill>
                <a:latin typeface="Calibri"/>
                <a:ea typeface="Calibri"/>
                <a:cs typeface="Calibri"/>
                <a:sym typeface="Calibri"/>
              </a:rPr>
              <a:t>?</a:t>
            </a:r>
            <a:endParaRPr lang="es-ES_tradnl" dirty="0"/>
          </a:p>
        </p:txBody>
      </p:sp>
      <p:sp>
        <p:nvSpPr>
          <p:cNvPr id="6" name="Google Shape;559;p21">
            <a:extLst>
              <a:ext uri="{FF2B5EF4-FFF2-40B4-BE49-F238E27FC236}">
                <a16:creationId xmlns:a16="http://schemas.microsoft.com/office/drawing/2014/main" id="{6857FEFB-5416-AB41-8A0B-F4EDF82FEF68}"/>
              </a:ext>
            </a:extLst>
          </p:cNvPr>
          <p:cNvSpPr/>
          <p:nvPr/>
        </p:nvSpPr>
        <p:spPr>
          <a:xfrm>
            <a:off x="679264" y="1979752"/>
            <a:ext cx="8360232" cy="3785611"/>
          </a:xfrm>
          <a:prstGeom prst="rect">
            <a:avLst/>
          </a:prstGeom>
          <a:noFill/>
          <a:ln>
            <a:noFill/>
          </a:ln>
        </p:spPr>
        <p:txBody>
          <a:bodyPr spcFirstLastPara="1" wrap="square" lIns="91425" tIns="45700" rIns="91425" bIns="45700" anchor="t" anchorCtr="0">
            <a:spAutoFit/>
          </a:bodyPr>
          <a:lstStyle/>
          <a:p>
            <a:pPr marL="342900" indent="-342900">
              <a:buFont typeface="Zapf Dingbats"/>
              <a:buChar char="✔"/>
            </a:pPr>
            <a:r>
              <a:rPr lang="es-CL" sz="2400" dirty="0">
                <a:solidFill>
                  <a:schemeClr val="dk1"/>
                </a:solidFill>
                <a:latin typeface="Calibri"/>
                <a:cs typeface="Calibri"/>
              </a:rPr>
              <a:t>Crear interfaces gráficas de usuario (GUI).</a:t>
            </a:r>
          </a:p>
          <a:p>
            <a:pPr marL="342900" indent="-342900">
              <a:buFont typeface="Zapf Dingbats"/>
              <a:buChar char="✔"/>
            </a:pPr>
            <a:r>
              <a:rPr lang="es-CL" sz="2400" dirty="0">
                <a:solidFill>
                  <a:schemeClr val="dk1"/>
                </a:solidFill>
                <a:latin typeface="Calibri"/>
                <a:cs typeface="Calibri"/>
              </a:rPr>
              <a:t>Crear botones, etiquetas, listas, campos de texto y paneles. </a:t>
            </a:r>
          </a:p>
          <a:p>
            <a:pPr marL="342900" indent="-342900">
              <a:buFont typeface="Zapf Dingbats"/>
              <a:buChar char="✔"/>
            </a:pPr>
            <a:r>
              <a:rPr lang="es-CL" sz="2400" dirty="0">
                <a:solidFill>
                  <a:schemeClr val="dk1"/>
                </a:solidFill>
                <a:latin typeface="Calibri"/>
                <a:cs typeface="Calibri"/>
              </a:rPr>
              <a:t>Utilizar contenedores para ordenar los componentes de las GUIs. 	</a:t>
            </a:r>
          </a:p>
          <a:p>
            <a:pPr marL="342900" indent="-342900">
              <a:buFont typeface="Zapf Dingbats"/>
              <a:buChar char="✔"/>
            </a:pPr>
            <a:r>
              <a:rPr lang="es-CL" sz="2400" dirty="0">
                <a:solidFill>
                  <a:schemeClr val="dk1"/>
                </a:solidFill>
                <a:latin typeface="Calibri"/>
                <a:cs typeface="Calibri"/>
              </a:rPr>
              <a:t>Programar los eventos generados por las interacciones de los usuarios.</a:t>
            </a:r>
          </a:p>
          <a:p>
            <a:pPr marL="342900" indent="-342900">
              <a:buFont typeface="Zapf Dingbats"/>
              <a:buChar char="✔"/>
            </a:pPr>
            <a:r>
              <a:rPr lang="es-CL" sz="2400" dirty="0">
                <a:solidFill>
                  <a:schemeClr val="dk1"/>
                </a:solidFill>
                <a:latin typeface="Calibri"/>
                <a:cs typeface="Calibri"/>
              </a:rPr>
              <a:t>Solucionar un problema a través de una interfaz gráfica de usuario.</a:t>
            </a:r>
          </a:p>
          <a:p>
            <a:pPr marL="342900" indent="-342900">
              <a:buFont typeface="Zapf Dingbats"/>
              <a:buChar char="✔"/>
            </a:pPr>
            <a:endParaRPr lang="es-ES_tradnl" sz="2400" dirty="0">
              <a:solidFill>
                <a:schemeClr val="dk1"/>
              </a:solidFill>
              <a:latin typeface="Calibri"/>
              <a:cs typeface="Calibri"/>
            </a:endParaRPr>
          </a:p>
          <a:p>
            <a:pPr marL="342900" indent="-342900">
              <a:buFont typeface="Zapf Dingbats"/>
              <a:buChar char="✔"/>
            </a:pPr>
            <a:endParaRPr lang="es-ES_tradnl" sz="2400" dirty="0">
              <a:solidFill>
                <a:schemeClr val="dk1"/>
              </a:solidFill>
              <a:latin typeface="Calibri"/>
              <a:cs typeface="Calibri"/>
            </a:endParaRPr>
          </a:p>
        </p:txBody>
      </p:sp>
    </p:spTree>
    <p:extLst>
      <p:ext uri="{BB962C8B-B14F-4D97-AF65-F5344CB8AC3E}">
        <p14:creationId xmlns:p14="http://schemas.microsoft.com/office/powerpoint/2010/main" val="21142674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457031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32"/>
          <p:cNvSpPr txBox="1">
            <a:spLocks noGrp="1"/>
          </p:cNvSpPr>
          <p:nvPr>
            <p:ph type="title"/>
          </p:nvPr>
        </p:nvSpPr>
        <p:spPr>
          <a:xfrm>
            <a:off x="3004575" y="3476150"/>
            <a:ext cx="5995800" cy="16032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None/>
            </a:pPr>
            <a:r>
              <a:rPr lang="en-US" dirty="0"/>
              <a:t>Interfaz Gráfica</a:t>
            </a:r>
            <a:endParaRPr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32F8F7C-62F6-AB45-8C6F-954F7E1DBD86}"/>
              </a:ext>
            </a:extLst>
          </p:cNvPr>
          <p:cNvSpPr>
            <a:spLocks noGrp="1"/>
          </p:cNvSpPr>
          <p:nvPr>
            <p:ph type="title"/>
          </p:nvPr>
        </p:nvSpPr>
        <p:spPr/>
        <p:txBody>
          <a:bodyPr/>
          <a:lstStyle/>
          <a:p>
            <a:r>
              <a:rPr lang="es-ES_tradnl" dirty="0"/>
              <a:t>¿Qué Aprenderemos?</a:t>
            </a:r>
          </a:p>
        </p:txBody>
      </p:sp>
      <p:sp>
        <p:nvSpPr>
          <p:cNvPr id="4" name="Marcador de texto 3">
            <a:extLst>
              <a:ext uri="{FF2B5EF4-FFF2-40B4-BE49-F238E27FC236}">
                <a16:creationId xmlns:a16="http://schemas.microsoft.com/office/drawing/2014/main" id="{5F750691-DAB0-AA4F-B577-B16F30A46F18}"/>
              </a:ext>
            </a:extLst>
          </p:cNvPr>
          <p:cNvSpPr>
            <a:spLocks noGrp="1"/>
          </p:cNvSpPr>
          <p:nvPr>
            <p:ph type="body" idx="1"/>
          </p:nvPr>
        </p:nvSpPr>
        <p:spPr>
          <a:xfrm>
            <a:off x="294150" y="1291170"/>
            <a:ext cx="8555700" cy="5137800"/>
          </a:xfrm>
        </p:spPr>
        <p:txBody>
          <a:bodyPr/>
          <a:lstStyle/>
          <a:p>
            <a:pPr algn="just"/>
            <a:r>
              <a:rPr lang="es-CL" dirty="0">
                <a:solidFill>
                  <a:schemeClr val="dk1"/>
                </a:solidFill>
                <a:latin typeface="Calibri"/>
                <a:cs typeface="Calibri"/>
              </a:rPr>
              <a:t>Crear interfaces gráficas de usuario (GUI).</a:t>
            </a:r>
          </a:p>
          <a:p>
            <a:pPr algn="just"/>
            <a:r>
              <a:rPr lang="es-CL" dirty="0">
                <a:solidFill>
                  <a:schemeClr val="dk1"/>
                </a:solidFill>
                <a:latin typeface="Calibri"/>
                <a:cs typeface="Calibri"/>
              </a:rPr>
              <a:t>Crear botones, etiquetas, listas, campos de texto y paneles. </a:t>
            </a:r>
          </a:p>
          <a:p>
            <a:pPr algn="just"/>
            <a:r>
              <a:rPr lang="es-CL" dirty="0">
                <a:solidFill>
                  <a:schemeClr val="dk1"/>
                </a:solidFill>
                <a:latin typeface="Calibri"/>
                <a:cs typeface="Calibri"/>
              </a:rPr>
              <a:t>Utilizar contenedores para ordenar los componentes de las GUIs. 	</a:t>
            </a:r>
          </a:p>
          <a:p>
            <a:pPr algn="just"/>
            <a:r>
              <a:rPr lang="es-CL" dirty="0">
                <a:solidFill>
                  <a:schemeClr val="dk1"/>
                </a:solidFill>
                <a:latin typeface="Calibri"/>
                <a:cs typeface="Calibri"/>
              </a:rPr>
              <a:t>Programar los eventos generados por las interacciones de los usuarios.</a:t>
            </a:r>
          </a:p>
          <a:p>
            <a:pPr algn="just"/>
            <a:r>
              <a:rPr lang="es-CL" dirty="0">
                <a:solidFill>
                  <a:schemeClr val="dk1"/>
                </a:solidFill>
                <a:latin typeface="Calibri"/>
                <a:cs typeface="Calibri"/>
              </a:rPr>
              <a:t>Solucionar un problema a través de una interfaz gráfica de usuario.</a:t>
            </a:r>
          </a:p>
          <a:p>
            <a:endParaRPr lang="es-ES_tradnl" dirty="0">
              <a:solidFill>
                <a:schemeClr val="dk1"/>
              </a:solidFill>
              <a:latin typeface="Calibri"/>
              <a:cs typeface="Calibri"/>
            </a:endParaRPr>
          </a:p>
        </p:txBody>
      </p:sp>
    </p:spTree>
    <p:extLst>
      <p:ext uri="{BB962C8B-B14F-4D97-AF65-F5344CB8AC3E}">
        <p14:creationId xmlns:p14="http://schemas.microsoft.com/office/powerpoint/2010/main" val="10736545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3"/>
          <p:cNvSpPr txBox="1">
            <a:spLocks noGrp="1"/>
          </p:cNvSpPr>
          <p:nvPr>
            <p:ph idx="4294967295"/>
          </p:nvPr>
        </p:nvSpPr>
        <p:spPr bwMode="auto">
          <a:xfrm>
            <a:off x="255353" y="1209960"/>
            <a:ext cx="8540304" cy="4653812"/>
          </a:xfrm>
          <a:prstGeom prst="rect">
            <a:avLst/>
          </a:prstGeom>
        </p:spPr>
        <p:txBody>
          <a:bodyPr vert="horz" rtlCol="0">
            <a:noAutofit/>
          </a:bodyPr>
          <a:lstStyle/>
          <a:p>
            <a:pPr>
              <a:buNone/>
              <a:defRPr/>
            </a:pPr>
            <a:r>
              <a:rPr lang="es-CL" dirty="0">
                <a:solidFill>
                  <a:schemeClr val="tx1"/>
                </a:solidFill>
                <a:latin typeface="Calibri" panose="020F0502020204030204" pitchFamily="34" charset="0"/>
                <a:cs typeface="Calibri" panose="020F0502020204030204" pitchFamily="34" charset="0"/>
              </a:rPr>
              <a:t>¿Qué es </a:t>
            </a:r>
            <a:r>
              <a:rPr lang="es-CL" b="1" dirty="0">
                <a:solidFill>
                  <a:schemeClr val="tx1"/>
                </a:solidFill>
                <a:latin typeface="Calibri" panose="020F0502020204030204" pitchFamily="34" charset="0"/>
                <a:cs typeface="Calibri" panose="020F0502020204030204" pitchFamily="34" charset="0"/>
              </a:rPr>
              <a:t>GUI</a:t>
            </a:r>
            <a:r>
              <a:rPr lang="es-CL" dirty="0">
                <a:solidFill>
                  <a:schemeClr val="tx1"/>
                </a:solidFill>
                <a:latin typeface="Calibri" panose="020F0502020204030204" pitchFamily="34" charset="0"/>
                <a:cs typeface="Calibri" panose="020F0502020204030204" pitchFamily="34" charset="0"/>
              </a:rPr>
              <a:t>?</a:t>
            </a:r>
          </a:p>
          <a:p>
            <a:pPr>
              <a:buNone/>
              <a:defRPr/>
            </a:pPr>
            <a:r>
              <a:rPr lang="es-CL" b="1" i="1" dirty="0">
                <a:solidFill>
                  <a:schemeClr val="tx1"/>
                </a:solidFill>
                <a:latin typeface="Calibri" panose="020F0502020204030204" pitchFamily="34" charset="0"/>
                <a:cs typeface="Calibri" panose="020F0502020204030204" pitchFamily="34" charset="0"/>
              </a:rPr>
              <a:t>Interfaz Gráfica de Usuario</a:t>
            </a:r>
          </a:p>
          <a:p>
            <a:pPr>
              <a:buNone/>
              <a:defRPr/>
            </a:pPr>
            <a:endParaRPr lang="es-CL" dirty="0">
              <a:solidFill>
                <a:schemeClr val="tx1"/>
              </a:solidFill>
              <a:latin typeface="Calibri" panose="020F0502020204030204" pitchFamily="34" charset="0"/>
              <a:cs typeface="Calibri" panose="020F0502020204030204" pitchFamily="34" charset="0"/>
            </a:endParaRPr>
          </a:p>
          <a:p>
            <a:pPr marL="14288" indent="-14288" algn="just">
              <a:buNone/>
              <a:defRPr/>
            </a:pPr>
            <a:endParaRPr lang="es-CL" dirty="0">
              <a:solidFill>
                <a:schemeClr val="tx1"/>
              </a:solidFill>
              <a:latin typeface="Calibri" panose="020F0502020204030204" pitchFamily="34" charset="0"/>
              <a:cs typeface="Calibri" panose="020F0502020204030204" pitchFamily="34" charset="0"/>
            </a:endParaRPr>
          </a:p>
          <a:p>
            <a:pPr marL="14288" indent="-14288" algn="just">
              <a:buNone/>
              <a:defRPr/>
            </a:pPr>
            <a:endParaRPr lang="es-CL" dirty="0">
              <a:solidFill>
                <a:schemeClr val="tx1"/>
              </a:solidFill>
              <a:latin typeface="Calibri" panose="020F0502020204030204" pitchFamily="34" charset="0"/>
              <a:cs typeface="Calibri" panose="020F0502020204030204" pitchFamily="34" charset="0"/>
            </a:endParaRPr>
          </a:p>
          <a:p>
            <a:pPr marL="14288" indent="-14288" algn="just">
              <a:buNone/>
              <a:defRPr/>
            </a:pPr>
            <a:endParaRPr lang="es-CL" dirty="0">
              <a:solidFill>
                <a:schemeClr val="tx1"/>
              </a:solidFill>
              <a:latin typeface="Calibri" panose="020F0502020204030204" pitchFamily="34" charset="0"/>
              <a:cs typeface="Calibri" panose="020F0502020204030204" pitchFamily="34" charset="0"/>
            </a:endParaRPr>
          </a:p>
          <a:p>
            <a:pPr marL="14288" indent="-14288" algn="just">
              <a:buNone/>
              <a:defRPr/>
            </a:pPr>
            <a:r>
              <a:rPr lang="es-CL" dirty="0">
                <a:solidFill>
                  <a:schemeClr val="tx1"/>
                </a:solidFill>
                <a:latin typeface="Calibri" panose="020F0502020204030204" pitchFamily="34" charset="0"/>
                <a:cs typeface="Calibri" panose="020F0502020204030204" pitchFamily="34" charset="0"/>
              </a:rPr>
              <a:t>Permite al usuario interactuar con una aplicación de manera amigable e intuitiva para aprender a utilizarla en el menor tiempo y así lograr una mayor productividad. </a:t>
            </a:r>
          </a:p>
          <a:p>
            <a:pPr marL="14288" indent="-14288" algn="just">
              <a:buNone/>
              <a:defRPr/>
            </a:pPr>
            <a:r>
              <a:rPr lang="es-CL" dirty="0">
                <a:solidFill>
                  <a:schemeClr val="tx1"/>
                </a:solidFill>
                <a:latin typeface="Calibri" panose="020F0502020204030204" pitchFamily="34" charset="0"/>
                <a:cs typeface="Calibri" panose="020F0502020204030204" pitchFamily="34" charset="0"/>
              </a:rPr>
              <a:t>Utilizan un sistema de ventanas y de </a:t>
            </a:r>
            <a:r>
              <a:rPr lang="pt-BR" dirty="0">
                <a:solidFill>
                  <a:schemeClr val="tx1"/>
                </a:solidFill>
                <a:latin typeface="Calibri" panose="020F0502020204030204" pitchFamily="34" charset="0"/>
                <a:cs typeface="Calibri" panose="020F0502020204030204" pitchFamily="34" charset="0"/>
              </a:rPr>
              <a:t>elementos como: </a:t>
            </a:r>
            <a:r>
              <a:rPr lang="es-ES_tradnl" dirty="0">
                <a:solidFill>
                  <a:schemeClr val="tx1"/>
                </a:solidFill>
                <a:latin typeface="Calibri" panose="020F0502020204030204" pitchFamily="34" charset="0"/>
                <a:cs typeface="Calibri" panose="020F0502020204030204" pitchFamily="34" charset="0"/>
              </a:rPr>
              <a:t>botones</a:t>
            </a:r>
            <a:r>
              <a:rPr lang="pt-BR" dirty="0">
                <a:solidFill>
                  <a:schemeClr val="tx1"/>
                </a:solidFill>
                <a:latin typeface="Calibri" panose="020F0502020204030204" pitchFamily="34" charset="0"/>
                <a:cs typeface="Calibri" panose="020F0502020204030204" pitchFamily="34" charset="0"/>
              </a:rPr>
              <a:t>, cajas de textos, listas entre otros.</a:t>
            </a:r>
            <a:endParaRPr lang="es-CL" dirty="0">
              <a:solidFill>
                <a:schemeClr val="tx1"/>
              </a:solidFill>
              <a:latin typeface="Calibri" panose="020F0502020204030204" pitchFamily="34" charset="0"/>
              <a:cs typeface="Calibri" panose="020F0502020204030204" pitchFamily="34" charset="0"/>
            </a:endParaRPr>
          </a:p>
          <a:p>
            <a:pPr marL="14288" indent="-14288" algn="just">
              <a:buNone/>
              <a:defRPr/>
            </a:pPr>
            <a:endParaRPr lang="es-CL" dirty="0">
              <a:solidFill>
                <a:schemeClr val="tx1"/>
              </a:solidFill>
              <a:latin typeface="Calibri" panose="020F0502020204030204" pitchFamily="34" charset="0"/>
              <a:cs typeface="Calibri" panose="020F0502020204030204" pitchFamily="34" charset="0"/>
            </a:endParaRPr>
          </a:p>
          <a:p>
            <a:pPr algn="just">
              <a:buNone/>
              <a:defRPr/>
            </a:pPr>
            <a:endParaRPr lang="es-ES_tradnl" dirty="0">
              <a:solidFill>
                <a:schemeClr val="tx1"/>
              </a:solidFill>
              <a:latin typeface="Calibri" panose="020F0502020204030204" pitchFamily="34" charset="0"/>
              <a:cs typeface="Calibri" panose="020F0502020204030204" pitchFamily="34" charset="0"/>
            </a:endParaRPr>
          </a:p>
          <a:p>
            <a:pPr algn="just">
              <a:buNone/>
              <a:defRPr/>
            </a:pPr>
            <a:endParaRPr lang="es-ES_tradnl" b="1" dirty="0">
              <a:solidFill>
                <a:schemeClr val="tx1"/>
              </a:solidFill>
              <a:effectLst>
                <a:outerShdw blurRad="38100" dist="38100" dir="2700000" algn="tl">
                  <a:srgbClr val="000000">
                    <a:alpha val="43137"/>
                  </a:srgbClr>
                </a:outerShdw>
              </a:effectLst>
              <a:latin typeface="Calibri" panose="020F0502020204030204" pitchFamily="34" charset="0"/>
              <a:ea typeface="Verdana" pitchFamily="34" charset="0"/>
              <a:cs typeface="Calibri" panose="020F0502020204030204" pitchFamily="34" charset="0"/>
            </a:endParaRPr>
          </a:p>
          <a:p>
            <a:pPr algn="just">
              <a:buNone/>
              <a:defRPr/>
            </a:pPr>
            <a:endParaRPr lang="es-ES_tradnl" b="1" dirty="0">
              <a:solidFill>
                <a:schemeClr val="tx1"/>
              </a:solidFill>
              <a:effectLst>
                <a:outerShdw blurRad="38100" dist="38100" dir="2700000" algn="tl">
                  <a:srgbClr val="000000">
                    <a:alpha val="43137"/>
                  </a:srgbClr>
                </a:outerShdw>
              </a:effectLst>
              <a:latin typeface="Calibri" panose="020F0502020204030204" pitchFamily="34" charset="0"/>
              <a:ea typeface="Verdana" pitchFamily="34" charset="0"/>
              <a:cs typeface="Calibri" panose="020F0502020204030204" pitchFamily="34" charset="0"/>
            </a:endParaRPr>
          </a:p>
          <a:p>
            <a:pPr algn="just">
              <a:buNone/>
              <a:defRPr/>
            </a:pPr>
            <a:endParaRPr lang="es-ES_tradnl" b="1" dirty="0">
              <a:solidFill>
                <a:schemeClr val="tx1"/>
              </a:solidFill>
              <a:effectLst>
                <a:outerShdw blurRad="38100" dist="38100" dir="2700000" algn="tl">
                  <a:srgbClr val="000000">
                    <a:alpha val="43137"/>
                  </a:srgbClr>
                </a:outerShdw>
              </a:effectLst>
              <a:latin typeface="Calibri" panose="020F0502020204030204" pitchFamily="34" charset="0"/>
              <a:ea typeface="Verdana" pitchFamily="34" charset="0"/>
              <a:cs typeface="Calibri" panose="020F0502020204030204" pitchFamily="34" charset="0"/>
            </a:endParaRPr>
          </a:p>
          <a:p>
            <a:pPr algn="just">
              <a:buNone/>
              <a:defRPr/>
            </a:pPr>
            <a:endParaRPr lang="es-ES_tradnl" b="1" dirty="0">
              <a:solidFill>
                <a:schemeClr val="tx1"/>
              </a:solidFill>
              <a:effectLst>
                <a:outerShdw blurRad="38100" dist="38100" dir="2700000" algn="tl">
                  <a:srgbClr val="000000">
                    <a:alpha val="43137"/>
                  </a:srgbClr>
                </a:outerShdw>
              </a:effectLst>
              <a:latin typeface="Calibri" panose="020F0502020204030204" pitchFamily="34" charset="0"/>
              <a:ea typeface="Verdana" pitchFamily="34" charset="0"/>
              <a:cs typeface="Calibri" panose="020F0502020204030204" pitchFamily="34" charset="0"/>
            </a:endParaRPr>
          </a:p>
        </p:txBody>
      </p:sp>
      <p:sp>
        <p:nvSpPr>
          <p:cNvPr id="3" name="Título 2">
            <a:extLst>
              <a:ext uri="{FF2B5EF4-FFF2-40B4-BE49-F238E27FC236}">
                <a16:creationId xmlns:a16="http://schemas.microsoft.com/office/drawing/2014/main" id="{E8D8C815-26B4-7747-A0B5-F0438C7ED57D}"/>
              </a:ext>
            </a:extLst>
          </p:cNvPr>
          <p:cNvSpPr>
            <a:spLocks noGrp="1"/>
          </p:cNvSpPr>
          <p:nvPr>
            <p:ph type="title"/>
          </p:nvPr>
        </p:nvSpPr>
        <p:spPr>
          <a:xfrm>
            <a:off x="1763700" y="212725"/>
            <a:ext cx="2343844" cy="813000"/>
          </a:xfrm>
        </p:spPr>
        <p:txBody>
          <a:bodyPr/>
          <a:lstStyle/>
          <a:p>
            <a:r>
              <a:rPr lang="es-ES_tradnl" dirty="0"/>
              <a:t>GUI</a:t>
            </a:r>
          </a:p>
        </p:txBody>
      </p:sp>
      <p:pic>
        <p:nvPicPr>
          <p:cNvPr id="4" name="Imagen 3">
            <a:extLst>
              <a:ext uri="{FF2B5EF4-FFF2-40B4-BE49-F238E27FC236}">
                <a16:creationId xmlns:a16="http://schemas.microsoft.com/office/drawing/2014/main" id="{5AC767C7-A94B-A641-AE0E-BC59E202EEAC}"/>
              </a:ext>
            </a:extLst>
          </p:cNvPr>
          <p:cNvPicPr>
            <a:picLocks noChangeAspect="1"/>
          </p:cNvPicPr>
          <p:nvPr/>
        </p:nvPicPr>
        <p:blipFill>
          <a:blip r:embed="rId3"/>
          <a:stretch>
            <a:fillRect/>
          </a:stretch>
        </p:blipFill>
        <p:spPr>
          <a:xfrm>
            <a:off x="5442857" y="1427721"/>
            <a:ext cx="3207657" cy="2379013"/>
          </a:xfrm>
          <a:prstGeom prst="rect">
            <a:avLst/>
          </a:prstGeom>
          <a:effectLst>
            <a:softEdge rad="76200"/>
          </a:effectLst>
        </p:spPr>
      </p:pic>
    </p:spTree>
    <p:extLst>
      <p:ext uri="{BB962C8B-B14F-4D97-AF65-F5344CB8AC3E}">
        <p14:creationId xmlns:p14="http://schemas.microsoft.com/office/powerpoint/2010/main" val="41206221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p:cNvSpPr txBox="1">
            <a:spLocks noGrp="1"/>
          </p:cNvSpPr>
          <p:nvPr>
            <p:ph idx="4294967295"/>
          </p:nvPr>
        </p:nvSpPr>
        <p:spPr bwMode="auto">
          <a:xfrm>
            <a:off x="457200" y="1196752"/>
            <a:ext cx="8229600" cy="5159496"/>
          </a:xfrm>
          <a:prstGeom prst="rect">
            <a:avLst/>
          </a:prstGeom>
        </p:spPr>
        <p:txBody>
          <a:bodyPr vert="horz" rtlCol="0">
            <a:noAutofit/>
          </a:bodyPr>
          <a:lstStyle/>
          <a:p>
            <a:pPr marL="14288" indent="0" algn="just">
              <a:buNone/>
            </a:pPr>
            <a:r>
              <a:rPr lang="es-CL" sz="2000" b="1" dirty="0">
                <a:solidFill>
                  <a:schemeClr val="tx1"/>
                </a:solidFill>
                <a:latin typeface="Calibri" panose="020F0502020204030204" pitchFamily="34" charset="0"/>
                <a:cs typeface="Calibri" panose="020F0502020204030204" pitchFamily="34" charset="0"/>
              </a:rPr>
              <a:t>Swing</a:t>
            </a:r>
            <a:r>
              <a:rPr lang="es-CL" sz="2000" dirty="0">
                <a:solidFill>
                  <a:schemeClr val="tx1"/>
                </a:solidFill>
                <a:latin typeface="Calibri" panose="020F0502020204030204" pitchFamily="34" charset="0"/>
                <a:cs typeface="Calibri" panose="020F0502020204030204" pitchFamily="34" charset="0"/>
              </a:rPr>
              <a:t>, es una evolución del AWT (</a:t>
            </a:r>
            <a:r>
              <a:rPr lang="es-CL" sz="2000" dirty="0" err="1">
                <a:solidFill>
                  <a:schemeClr val="tx1"/>
                </a:solidFill>
                <a:latin typeface="Calibri" panose="020F0502020204030204" pitchFamily="34" charset="0"/>
                <a:cs typeface="Calibri" panose="020F0502020204030204" pitchFamily="34" charset="0"/>
              </a:rPr>
              <a:t>Abstract</a:t>
            </a:r>
            <a:r>
              <a:rPr lang="es-CL" sz="2000" dirty="0">
                <a:solidFill>
                  <a:schemeClr val="tx1"/>
                </a:solidFill>
                <a:latin typeface="Calibri" panose="020F0502020204030204" pitchFamily="34" charset="0"/>
                <a:cs typeface="Calibri" panose="020F0502020204030204" pitchFamily="34" charset="0"/>
              </a:rPr>
              <a:t> </a:t>
            </a:r>
            <a:r>
              <a:rPr lang="es-CL" sz="2000" dirty="0" err="1">
                <a:solidFill>
                  <a:schemeClr val="tx1"/>
                </a:solidFill>
                <a:latin typeface="Calibri" panose="020F0502020204030204" pitchFamily="34" charset="0"/>
                <a:cs typeface="Calibri" panose="020F0502020204030204" pitchFamily="34" charset="0"/>
              </a:rPr>
              <a:t>Window</a:t>
            </a:r>
            <a:r>
              <a:rPr lang="es-CL" sz="2000" dirty="0">
                <a:solidFill>
                  <a:schemeClr val="tx1"/>
                </a:solidFill>
                <a:latin typeface="Calibri" panose="020F0502020204030204" pitchFamily="34" charset="0"/>
                <a:cs typeface="Calibri" panose="020F0502020204030204" pitchFamily="34" charset="0"/>
              </a:rPr>
              <a:t> </a:t>
            </a:r>
            <a:r>
              <a:rPr lang="es-CL" sz="2000" dirty="0" err="1">
                <a:solidFill>
                  <a:schemeClr val="tx1"/>
                </a:solidFill>
                <a:latin typeface="Calibri" panose="020F0502020204030204" pitchFamily="34" charset="0"/>
                <a:cs typeface="Calibri" panose="020F0502020204030204" pitchFamily="34" charset="0"/>
              </a:rPr>
              <a:t>Toolkit</a:t>
            </a:r>
            <a:r>
              <a:rPr lang="es-CL" sz="2000" dirty="0">
                <a:solidFill>
                  <a:schemeClr val="tx1"/>
                </a:solidFill>
                <a:latin typeface="Calibri" panose="020F0502020204030204" pitchFamily="34" charset="0"/>
                <a:cs typeface="Calibri" panose="020F0502020204030204" pitchFamily="34" charset="0"/>
              </a:rPr>
              <a:t> ), con un diseño interno orientado a componentes y un look mucho más satisfactorio.</a:t>
            </a:r>
          </a:p>
          <a:p>
            <a:pPr marL="14288" indent="0" algn="just">
              <a:buNone/>
            </a:pPr>
            <a:r>
              <a:rPr lang="es-CL" sz="2000" dirty="0">
                <a:solidFill>
                  <a:schemeClr val="tx1"/>
                </a:solidFill>
                <a:latin typeface="Calibri" panose="020F0502020204030204" pitchFamily="34" charset="0"/>
                <a:cs typeface="Calibri" panose="020F0502020204030204" pitchFamily="34" charset="0"/>
              </a:rPr>
              <a:t>Las GUIs de Java se creaban a partir de componentes del AWT (paquete </a:t>
            </a:r>
            <a:r>
              <a:rPr lang="es-CL" sz="2000" dirty="0" err="1">
                <a:solidFill>
                  <a:schemeClr val="tx1"/>
                </a:solidFill>
                <a:latin typeface="Calibri" panose="020F0502020204030204" pitchFamily="34" charset="0"/>
                <a:cs typeface="Calibri" panose="020F0502020204030204" pitchFamily="34" charset="0"/>
              </a:rPr>
              <a:t>java.awt</a:t>
            </a:r>
            <a:r>
              <a:rPr lang="es-CL" sz="2000" dirty="0">
                <a:solidFill>
                  <a:schemeClr val="tx1"/>
                </a:solidFill>
                <a:latin typeface="Calibri" panose="020F0502020204030204" pitchFamily="34" charset="0"/>
                <a:cs typeface="Calibri" panose="020F0502020204030204" pitchFamily="34" charset="0"/>
              </a:rPr>
              <a:t>), pero al ejecutar una aplicación, los componentes de la GUI se mostraban de manera distinta en cada plataforma. </a:t>
            </a:r>
          </a:p>
          <a:p>
            <a:pPr marL="14288" indent="0" algn="just">
              <a:buNone/>
            </a:pPr>
            <a:r>
              <a:rPr lang="es-CL" sz="2000" dirty="0">
                <a:solidFill>
                  <a:schemeClr val="tx1"/>
                </a:solidFill>
                <a:latin typeface="Calibri" panose="020F0502020204030204" pitchFamily="34" charset="0"/>
                <a:cs typeface="Calibri" panose="020F0502020204030204" pitchFamily="34" charset="0"/>
              </a:rPr>
              <a:t>Los componentes de GUI de Swing nos permiten especificar una apariencia visual uniforme para una </a:t>
            </a:r>
            <a:r>
              <a:rPr lang="es-CL" sz="2000" dirty="0" smtClean="0">
                <a:solidFill>
                  <a:schemeClr val="tx1"/>
                </a:solidFill>
                <a:latin typeface="Calibri" panose="020F0502020204030204" pitchFamily="34" charset="0"/>
                <a:cs typeface="Calibri" panose="020F0502020204030204" pitchFamily="34" charset="0"/>
              </a:rPr>
              <a:t>aplicación </a:t>
            </a:r>
            <a:r>
              <a:rPr lang="es-CL" sz="2000" dirty="0">
                <a:solidFill>
                  <a:schemeClr val="tx1"/>
                </a:solidFill>
                <a:latin typeface="Calibri" panose="020F0502020204030204" pitchFamily="34" charset="0"/>
                <a:cs typeface="Calibri" panose="020F0502020204030204" pitchFamily="34" charset="0"/>
              </a:rPr>
              <a:t>a </a:t>
            </a:r>
            <a:r>
              <a:rPr lang="es-CL" sz="2000" dirty="0" smtClean="0">
                <a:solidFill>
                  <a:schemeClr val="tx1"/>
                </a:solidFill>
                <a:latin typeface="Calibri" panose="020F0502020204030204" pitchFamily="34" charset="0"/>
                <a:cs typeface="Calibri" panose="020F0502020204030204" pitchFamily="34" charset="0"/>
              </a:rPr>
              <a:t>través </a:t>
            </a:r>
            <a:r>
              <a:rPr lang="es-CL" sz="2000" dirty="0">
                <a:solidFill>
                  <a:schemeClr val="tx1"/>
                </a:solidFill>
                <a:latin typeface="Calibri" panose="020F0502020204030204" pitchFamily="34" charset="0"/>
                <a:cs typeface="Calibri" panose="020F0502020204030204" pitchFamily="34" charset="0"/>
              </a:rPr>
              <a:t>de todas las plataformas. Además, son </a:t>
            </a:r>
            <a:r>
              <a:rPr lang="es-CL" sz="2000" dirty="0" smtClean="0">
                <a:solidFill>
                  <a:schemeClr val="tx1"/>
                </a:solidFill>
                <a:latin typeface="Calibri" panose="020F0502020204030204" pitchFamily="34" charset="0"/>
                <a:cs typeface="Calibri" panose="020F0502020204030204" pitchFamily="34" charset="0"/>
              </a:rPr>
              <a:t>más </a:t>
            </a:r>
            <a:r>
              <a:rPr lang="es-CL" sz="2000" dirty="0">
                <a:solidFill>
                  <a:schemeClr val="tx1"/>
                </a:solidFill>
                <a:latin typeface="Calibri" panose="020F0502020204030204" pitchFamily="34" charset="0"/>
                <a:cs typeface="Calibri" panose="020F0502020204030204" pitchFamily="34" charset="0"/>
              </a:rPr>
              <a:t>portables y flexibles. Por esta </a:t>
            </a:r>
            <a:r>
              <a:rPr lang="es-CL" sz="2000" dirty="0" smtClean="0">
                <a:solidFill>
                  <a:schemeClr val="tx1"/>
                </a:solidFill>
                <a:latin typeface="Calibri" panose="020F0502020204030204" pitchFamily="34" charset="0"/>
                <a:cs typeface="Calibri" panose="020F0502020204030204" pitchFamily="34" charset="0"/>
              </a:rPr>
              <a:t>razón, </a:t>
            </a:r>
            <a:r>
              <a:rPr lang="es-CL" sz="2000" dirty="0">
                <a:solidFill>
                  <a:schemeClr val="tx1"/>
                </a:solidFill>
                <a:latin typeface="Calibri" panose="020F0502020204030204" pitchFamily="34" charset="0"/>
                <a:cs typeface="Calibri" panose="020F0502020204030204" pitchFamily="34" charset="0"/>
              </a:rPr>
              <a:t>se prefieren los componentes de GUI de Swing. </a:t>
            </a:r>
          </a:p>
          <a:p>
            <a:pPr algn="just">
              <a:buNone/>
            </a:pPr>
            <a:endParaRPr lang="es-ES_tradnl" sz="2000" dirty="0">
              <a:solidFill>
                <a:schemeClr val="tx2">
                  <a:lumMod val="50000"/>
                </a:schemeClr>
              </a:solidFill>
            </a:endParaRPr>
          </a:p>
        </p:txBody>
      </p:sp>
      <p:sp>
        <p:nvSpPr>
          <p:cNvPr id="6" name="Título 5">
            <a:extLst>
              <a:ext uri="{FF2B5EF4-FFF2-40B4-BE49-F238E27FC236}">
                <a16:creationId xmlns:a16="http://schemas.microsoft.com/office/drawing/2014/main" id="{EFDFDD93-42D4-5041-8995-6E2E3B185EFB}"/>
              </a:ext>
            </a:extLst>
          </p:cNvPr>
          <p:cNvSpPr>
            <a:spLocks noGrp="1"/>
          </p:cNvSpPr>
          <p:nvPr>
            <p:ph type="title"/>
          </p:nvPr>
        </p:nvSpPr>
        <p:spPr/>
        <p:txBody>
          <a:bodyPr/>
          <a:lstStyle/>
          <a:p>
            <a:r>
              <a:rPr lang="es-ES_tradnl" dirty="0"/>
              <a:t>Swing</a:t>
            </a:r>
          </a:p>
        </p:txBody>
      </p:sp>
      <p:pic>
        <p:nvPicPr>
          <p:cNvPr id="2" name="Imagen 1"/>
          <p:cNvPicPr>
            <a:picLocks noChangeAspect="1"/>
          </p:cNvPicPr>
          <p:nvPr/>
        </p:nvPicPr>
        <p:blipFill>
          <a:blip r:embed="rId2"/>
          <a:stretch>
            <a:fillRect/>
          </a:stretch>
        </p:blipFill>
        <p:spPr>
          <a:xfrm>
            <a:off x="1658302" y="4257674"/>
            <a:ext cx="6272213" cy="1971675"/>
          </a:xfrm>
          <a:prstGeom prst="rect">
            <a:avLst/>
          </a:prstGeom>
        </p:spPr>
      </p:pic>
    </p:spTree>
    <p:extLst>
      <p:ext uri="{BB962C8B-B14F-4D97-AF65-F5344CB8AC3E}">
        <p14:creationId xmlns:p14="http://schemas.microsoft.com/office/powerpoint/2010/main" val="18837195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6 Rectángulo"/>
          <p:cNvSpPr/>
          <p:nvPr/>
        </p:nvSpPr>
        <p:spPr>
          <a:xfrm>
            <a:off x="467544" y="1045143"/>
            <a:ext cx="4336685" cy="5262979"/>
          </a:xfrm>
          <a:prstGeom prst="rect">
            <a:avLst/>
          </a:prstGeom>
        </p:spPr>
        <p:txBody>
          <a:bodyPr wrap="square">
            <a:spAutoFit/>
          </a:bodyPr>
          <a:lstStyle/>
          <a:p>
            <a:pPr algn="just"/>
            <a:r>
              <a:rPr lang="es-CL" sz="2400" b="1" i="1" dirty="0">
                <a:solidFill>
                  <a:schemeClr val="tx1"/>
                </a:solidFill>
                <a:latin typeface="Calibri" panose="020F0502020204030204" pitchFamily="34" charset="0"/>
                <a:cs typeface="Calibri" panose="020F0502020204030204" pitchFamily="34" charset="0"/>
                <a:sym typeface="Franklin Gothic"/>
              </a:rPr>
              <a:t>Elementos básicos</a:t>
            </a:r>
          </a:p>
          <a:p>
            <a:pPr marL="342900" indent="-342900" algn="just">
              <a:buFont typeface="Arial" panose="020B0604020202020204" pitchFamily="34" charset="0"/>
              <a:buChar char="•"/>
            </a:pPr>
            <a:r>
              <a:rPr lang="es-CL" sz="2400" b="1" dirty="0">
                <a:solidFill>
                  <a:schemeClr val="tx1"/>
                </a:solidFill>
                <a:latin typeface="Calibri" panose="020F0502020204030204" pitchFamily="34" charset="0"/>
                <a:cs typeface="Calibri" panose="020F0502020204030204" pitchFamily="34" charset="0"/>
                <a:sym typeface="Franklin Gothic"/>
              </a:rPr>
              <a:t>Componentes</a:t>
            </a:r>
          </a:p>
          <a:p>
            <a:pPr algn="just"/>
            <a:r>
              <a:rPr lang="es-CL" sz="2400" dirty="0">
                <a:solidFill>
                  <a:schemeClr val="tx1"/>
                </a:solidFill>
                <a:latin typeface="Calibri" panose="020F0502020204030204" pitchFamily="34" charset="0"/>
                <a:cs typeface="Calibri" panose="020F0502020204030204" pitchFamily="34" charset="0"/>
                <a:sym typeface="Franklin Gothic"/>
              </a:rPr>
              <a:t>Permiten al usuario interactuar con la aplicación y proporcionarle información sobre el estado de ésta. Ejemplo: botones, etiquetas, cajas de texto y listas, entre otros.</a:t>
            </a:r>
          </a:p>
          <a:p>
            <a:pPr algn="just"/>
            <a:endParaRPr lang="es-CL" sz="2400" dirty="0">
              <a:solidFill>
                <a:schemeClr val="tx1"/>
              </a:solidFill>
              <a:latin typeface="Calibri" panose="020F0502020204030204" pitchFamily="34" charset="0"/>
              <a:cs typeface="Calibri" panose="020F0502020204030204" pitchFamily="34" charset="0"/>
              <a:sym typeface="Franklin Gothic"/>
            </a:endParaRPr>
          </a:p>
          <a:p>
            <a:pPr marL="342900" indent="-342900" algn="just">
              <a:buFont typeface="Arial" panose="020B0604020202020204" pitchFamily="34" charset="0"/>
              <a:buChar char="•"/>
            </a:pPr>
            <a:r>
              <a:rPr lang="es-CL" sz="2400" b="1" dirty="0">
                <a:solidFill>
                  <a:schemeClr val="tx1"/>
                </a:solidFill>
                <a:latin typeface="Calibri" panose="020F0502020204030204" pitchFamily="34" charset="0"/>
                <a:cs typeface="Calibri" panose="020F0502020204030204" pitchFamily="34" charset="0"/>
                <a:sym typeface="Franklin Gothic"/>
              </a:rPr>
              <a:t>Contenedores</a:t>
            </a:r>
          </a:p>
          <a:p>
            <a:pPr algn="just"/>
            <a:r>
              <a:rPr lang="es-CL" sz="2400" dirty="0">
                <a:solidFill>
                  <a:schemeClr val="tx1"/>
                </a:solidFill>
                <a:latin typeface="Calibri" panose="020F0502020204030204" pitchFamily="34" charset="0"/>
                <a:cs typeface="Calibri" panose="020F0502020204030204" pitchFamily="34" charset="0"/>
                <a:sym typeface="Franklin Gothic"/>
              </a:rPr>
              <a:t>Sirven para contener y organizar otros componentes. Ejemplo: ventanas y paneles.</a:t>
            </a:r>
          </a:p>
          <a:p>
            <a:pPr algn="just"/>
            <a:endParaRPr lang="es-CL" sz="2400" dirty="0">
              <a:solidFill>
                <a:schemeClr val="tx1"/>
              </a:solidFill>
              <a:latin typeface="Calibri" panose="020F0502020204030204" pitchFamily="34" charset="0"/>
              <a:cs typeface="Calibri" panose="020F0502020204030204" pitchFamily="34" charset="0"/>
              <a:sym typeface="Franklin Gothic"/>
            </a:endParaRPr>
          </a:p>
        </p:txBody>
      </p:sp>
      <p:pic>
        <p:nvPicPr>
          <p:cNvPr id="9218" name="Picture 2" descr="http://wiki.openoffice.org/w/images/5/53/ServersManagerUNO.jp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5297715" y="2604447"/>
            <a:ext cx="3597223" cy="2185343"/>
          </a:xfrm>
          <a:prstGeom prst="rect">
            <a:avLst/>
          </a:prstGeom>
          <a:noFill/>
        </p:spPr>
      </p:pic>
      <p:cxnSp>
        <p:nvCxnSpPr>
          <p:cNvPr id="3" name="Conector recto de flecha 2">
            <a:extLst>
              <a:ext uri="{FF2B5EF4-FFF2-40B4-BE49-F238E27FC236}">
                <a16:creationId xmlns:a16="http://schemas.microsoft.com/office/drawing/2014/main" id="{48D990FB-B657-A840-ACFD-21A2741C299C}"/>
              </a:ext>
            </a:extLst>
          </p:cNvPr>
          <p:cNvCxnSpPr>
            <a:cxnSpLocks/>
          </p:cNvCxnSpPr>
          <p:nvPr/>
        </p:nvCxnSpPr>
        <p:spPr>
          <a:xfrm>
            <a:off x="2772228" y="4557486"/>
            <a:ext cx="2525487" cy="0"/>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8" name="Conector recto de flecha 7">
            <a:extLst>
              <a:ext uri="{FF2B5EF4-FFF2-40B4-BE49-F238E27FC236}">
                <a16:creationId xmlns:a16="http://schemas.microsoft.com/office/drawing/2014/main" id="{9733B5EE-D0FD-2240-A4B1-AF6412339F25}"/>
              </a:ext>
            </a:extLst>
          </p:cNvPr>
          <p:cNvCxnSpPr>
            <a:cxnSpLocks/>
          </p:cNvCxnSpPr>
          <p:nvPr/>
        </p:nvCxnSpPr>
        <p:spPr>
          <a:xfrm>
            <a:off x="2772228" y="1654629"/>
            <a:ext cx="3497943" cy="2641600"/>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974133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Rectángulo"/>
          <p:cNvSpPr/>
          <p:nvPr/>
        </p:nvSpPr>
        <p:spPr>
          <a:xfrm>
            <a:off x="220237" y="1164906"/>
            <a:ext cx="8575420" cy="1569660"/>
          </a:xfrm>
          <a:prstGeom prst="rect">
            <a:avLst/>
          </a:prstGeom>
        </p:spPr>
        <p:txBody>
          <a:bodyPr wrap="square">
            <a:spAutoFit/>
          </a:bodyPr>
          <a:lstStyle/>
          <a:p>
            <a:pPr algn="just"/>
            <a:r>
              <a:rPr lang="es-CL" sz="2400" b="1">
                <a:solidFill>
                  <a:schemeClr val="tx1"/>
                </a:solidFill>
                <a:latin typeface="Calibri" panose="020F0502020204030204" pitchFamily="34" charset="0"/>
                <a:cs typeface="Calibri" panose="020F0502020204030204" pitchFamily="34" charset="0"/>
              </a:rPr>
              <a:t>Configurar el Contenedor</a:t>
            </a:r>
          </a:p>
          <a:p>
            <a:pPr algn="just"/>
            <a:endParaRPr lang="es-CL" sz="2400">
              <a:solidFill>
                <a:schemeClr val="tx1"/>
              </a:solidFill>
              <a:latin typeface="Calibri" panose="020F0502020204030204" pitchFamily="34" charset="0"/>
              <a:cs typeface="Calibri" panose="020F0502020204030204" pitchFamily="34" charset="0"/>
            </a:endParaRPr>
          </a:p>
          <a:p>
            <a:pPr algn="just"/>
            <a:r>
              <a:rPr lang="es-CL" sz="2400" b="1" i="1">
                <a:solidFill>
                  <a:schemeClr val="tx1"/>
                </a:solidFill>
                <a:latin typeface="Calibri" panose="020F0502020204030204" pitchFamily="34" charset="0"/>
                <a:cs typeface="Calibri" panose="020F0502020204030204" pitchFamily="34" charset="0"/>
              </a:rPr>
              <a:t>JFrame</a:t>
            </a:r>
            <a:r>
              <a:rPr lang="es-CL" sz="2400">
                <a:solidFill>
                  <a:schemeClr val="tx1"/>
                </a:solidFill>
                <a:latin typeface="Calibri" panose="020F0502020204030204" pitchFamily="34" charset="0"/>
                <a:cs typeface="Calibri" panose="020F0502020204030204" pitchFamily="34" charset="0"/>
              </a:rPr>
              <a:t>: Representa una ventana básica, capaz de contener otros componentes. </a:t>
            </a:r>
          </a:p>
        </p:txBody>
      </p:sp>
      <p:pic>
        <p:nvPicPr>
          <p:cNvPr id="4097" name="Picture 1"/>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349739" y="2779487"/>
            <a:ext cx="2989312" cy="2428816"/>
          </a:xfrm>
          <a:prstGeom prst="rect">
            <a:avLst/>
          </a:prstGeom>
          <a:noFill/>
          <a:ln w="9525">
            <a:solidFill>
              <a:schemeClr val="tx1"/>
            </a:solidFill>
            <a:miter lim="800000"/>
            <a:headEnd/>
            <a:tailEnd/>
          </a:ln>
        </p:spPr>
      </p:pic>
      <p:sp>
        <p:nvSpPr>
          <p:cNvPr id="5" name="4 Rectángulo"/>
          <p:cNvSpPr/>
          <p:nvPr/>
        </p:nvSpPr>
        <p:spPr>
          <a:xfrm>
            <a:off x="3758073" y="2607160"/>
            <a:ext cx="5165690" cy="3046988"/>
          </a:xfrm>
          <a:prstGeom prst="rect">
            <a:avLst/>
          </a:prstGeom>
        </p:spPr>
        <p:txBody>
          <a:bodyPr wrap="square">
            <a:spAutoFit/>
          </a:bodyPr>
          <a:lstStyle/>
          <a:p>
            <a:r>
              <a:rPr lang="es-CL" sz="2400" b="1" i="1" dirty="0">
                <a:solidFill>
                  <a:schemeClr val="tx1"/>
                </a:solidFill>
                <a:latin typeface="Calibri" panose="020F0502020204030204" pitchFamily="34" charset="0"/>
                <a:cs typeface="Calibri" panose="020F0502020204030204" pitchFamily="34" charset="0"/>
              </a:rPr>
              <a:t>Propiedades</a:t>
            </a:r>
          </a:p>
          <a:p>
            <a:endParaRPr lang="es-CL" sz="2400" dirty="0">
              <a:solidFill>
                <a:schemeClr val="tx1"/>
              </a:solidFill>
              <a:latin typeface="Calibri" panose="020F0502020204030204" pitchFamily="34" charset="0"/>
              <a:cs typeface="Calibri" panose="020F0502020204030204" pitchFamily="34" charset="0"/>
            </a:endParaRPr>
          </a:p>
          <a:p>
            <a:r>
              <a:rPr lang="es-CL" sz="2400" b="1" dirty="0">
                <a:solidFill>
                  <a:schemeClr val="tx1"/>
                </a:solidFill>
                <a:latin typeface="Calibri" panose="020F0502020204030204" pitchFamily="34" charset="0"/>
                <a:cs typeface="Calibri" panose="020F0502020204030204" pitchFamily="34" charset="0"/>
              </a:rPr>
              <a:t>defaultCloseOperation</a:t>
            </a:r>
            <a:r>
              <a:rPr lang="es-CL" sz="2400" dirty="0">
                <a:solidFill>
                  <a:schemeClr val="tx1"/>
                </a:solidFill>
                <a:latin typeface="Calibri" panose="020F0502020204030204" pitchFamily="34" charset="0"/>
                <a:cs typeface="Calibri" panose="020F0502020204030204" pitchFamily="34" charset="0"/>
              </a:rPr>
              <a:t> EXIT_ON_CLOSE:Termina la aplicación.</a:t>
            </a:r>
          </a:p>
          <a:p>
            <a:r>
              <a:rPr lang="es-CL" sz="2400" dirty="0">
                <a:solidFill>
                  <a:schemeClr val="tx1"/>
                </a:solidFill>
                <a:latin typeface="Calibri" panose="020F0502020204030204" pitchFamily="34" charset="0"/>
                <a:cs typeface="Calibri" panose="020F0502020204030204" pitchFamily="34" charset="0"/>
              </a:rPr>
              <a:t>DISPOSE: Cierra sólo la ventana.</a:t>
            </a:r>
          </a:p>
          <a:p>
            <a:endParaRPr lang="es-CL" sz="2400" dirty="0">
              <a:solidFill>
                <a:schemeClr val="tx1"/>
              </a:solidFill>
              <a:latin typeface="Calibri" panose="020F0502020204030204" pitchFamily="34" charset="0"/>
              <a:cs typeface="Calibri" panose="020F0502020204030204" pitchFamily="34" charset="0"/>
            </a:endParaRPr>
          </a:p>
          <a:p>
            <a:r>
              <a:rPr lang="es-CL" sz="2400" b="1" dirty="0">
                <a:solidFill>
                  <a:schemeClr val="tx1"/>
                </a:solidFill>
                <a:latin typeface="Calibri" panose="020F0502020204030204" pitchFamily="34" charset="0"/>
                <a:cs typeface="Calibri" panose="020F0502020204030204" pitchFamily="34" charset="0"/>
              </a:rPr>
              <a:t>title</a:t>
            </a:r>
          </a:p>
          <a:p>
            <a:r>
              <a:rPr lang="es-CL" sz="2400" dirty="0">
                <a:solidFill>
                  <a:schemeClr val="tx1"/>
                </a:solidFill>
                <a:latin typeface="Calibri" panose="020F0502020204030204" pitchFamily="34" charset="0"/>
                <a:cs typeface="Calibri" panose="020F0502020204030204" pitchFamily="34" charset="0"/>
              </a:rPr>
              <a:t>Título de la ventana. </a:t>
            </a:r>
          </a:p>
        </p:txBody>
      </p:sp>
      <p:sp>
        <p:nvSpPr>
          <p:cNvPr id="4" name="Flecha a la derecha con bandas 3">
            <a:extLst>
              <a:ext uri="{FF2B5EF4-FFF2-40B4-BE49-F238E27FC236}">
                <a16:creationId xmlns:a16="http://schemas.microsoft.com/office/drawing/2014/main" id="{1C2EE295-9E8A-C745-ADDF-0F86F7F0DB99}"/>
              </a:ext>
            </a:extLst>
          </p:cNvPr>
          <p:cNvSpPr/>
          <p:nvPr/>
        </p:nvSpPr>
        <p:spPr>
          <a:xfrm rot="5400000">
            <a:off x="1611085" y="5325794"/>
            <a:ext cx="275772" cy="251872"/>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pic>
        <p:nvPicPr>
          <p:cNvPr id="6" name="Imagen 5">
            <a:extLst>
              <a:ext uri="{FF2B5EF4-FFF2-40B4-BE49-F238E27FC236}">
                <a16:creationId xmlns:a16="http://schemas.microsoft.com/office/drawing/2014/main" id="{6C9A2865-D0EE-F440-B1BD-0411816CCCFC}"/>
              </a:ext>
            </a:extLst>
          </p:cNvPr>
          <p:cNvPicPr>
            <a:picLocks noChangeAspect="1"/>
          </p:cNvPicPr>
          <p:nvPr/>
        </p:nvPicPr>
        <p:blipFill>
          <a:blip r:embed="rId4"/>
          <a:stretch>
            <a:fillRect/>
          </a:stretch>
        </p:blipFill>
        <p:spPr>
          <a:xfrm>
            <a:off x="145866" y="5658873"/>
            <a:ext cx="3860178" cy="947964"/>
          </a:xfrm>
          <a:prstGeom prst="rect">
            <a:avLst/>
          </a:prstGeom>
          <a:noFill/>
          <a:ln w="9525">
            <a:solidFill>
              <a:schemeClr val="tx1"/>
            </a:solidFill>
            <a:miter lim="800000"/>
            <a:headEnd/>
            <a:tailEnd/>
          </a:ln>
        </p:spPr>
      </p:pic>
      <p:sp>
        <p:nvSpPr>
          <p:cNvPr id="2" name="Flecha izquierda 1">
            <a:extLst>
              <a:ext uri="{FF2B5EF4-FFF2-40B4-BE49-F238E27FC236}">
                <a16:creationId xmlns:a16="http://schemas.microsoft.com/office/drawing/2014/main" id="{81D2995B-9B6B-7348-84A1-F10FB0506B7C}"/>
              </a:ext>
            </a:extLst>
          </p:cNvPr>
          <p:cNvSpPr/>
          <p:nvPr/>
        </p:nvSpPr>
        <p:spPr>
          <a:xfrm>
            <a:off x="3443288" y="6300788"/>
            <a:ext cx="757237" cy="71437"/>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8" name="Flecha izquierda 7">
            <a:extLst>
              <a:ext uri="{FF2B5EF4-FFF2-40B4-BE49-F238E27FC236}">
                <a16:creationId xmlns:a16="http://schemas.microsoft.com/office/drawing/2014/main" id="{D12D6A4D-D461-FA47-8D13-5BEB9C7E6ECB}"/>
              </a:ext>
            </a:extLst>
          </p:cNvPr>
          <p:cNvSpPr/>
          <p:nvPr/>
        </p:nvSpPr>
        <p:spPr>
          <a:xfrm>
            <a:off x="3438525" y="6453188"/>
            <a:ext cx="757237" cy="71437"/>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9" name="Título 5">
            <a:extLst>
              <a:ext uri="{FF2B5EF4-FFF2-40B4-BE49-F238E27FC236}">
                <a16:creationId xmlns:a16="http://schemas.microsoft.com/office/drawing/2014/main" id="{453B6605-A340-BB4A-82CB-F78D5421F74A}"/>
              </a:ext>
            </a:extLst>
          </p:cNvPr>
          <p:cNvSpPr>
            <a:spLocks noGrp="1"/>
          </p:cNvSpPr>
          <p:nvPr>
            <p:ph type="title"/>
          </p:nvPr>
        </p:nvSpPr>
        <p:spPr>
          <a:xfrm>
            <a:off x="1763699" y="212725"/>
            <a:ext cx="3381325" cy="813000"/>
          </a:xfrm>
        </p:spPr>
        <p:txBody>
          <a:bodyPr/>
          <a:lstStyle/>
          <a:p>
            <a:r>
              <a:rPr lang="es-ES_tradnl" dirty="0"/>
              <a:t>Contenedor</a:t>
            </a:r>
          </a:p>
        </p:txBody>
      </p:sp>
    </p:spTree>
    <p:extLst>
      <p:ext uri="{BB962C8B-B14F-4D97-AF65-F5344CB8AC3E}">
        <p14:creationId xmlns:p14="http://schemas.microsoft.com/office/powerpoint/2010/main" val="4393597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Rectángulo"/>
          <p:cNvSpPr/>
          <p:nvPr/>
        </p:nvSpPr>
        <p:spPr>
          <a:xfrm>
            <a:off x="467544" y="1431054"/>
            <a:ext cx="8208912" cy="1200329"/>
          </a:xfrm>
          <a:prstGeom prst="rect">
            <a:avLst/>
          </a:prstGeom>
        </p:spPr>
        <p:txBody>
          <a:bodyPr wrap="square">
            <a:spAutoFit/>
          </a:bodyPr>
          <a:lstStyle/>
          <a:p>
            <a:pPr algn="just"/>
            <a:r>
              <a:rPr lang="es-CL" sz="2400" b="1" i="1">
                <a:solidFill>
                  <a:schemeClr val="tx1"/>
                </a:solidFill>
                <a:latin typeface="Calibri" panose="020F0502020204030204" pitchFamily="34" charset="0"/>
                <a:cs typeface="Calibri" panose="020F0502020204030204" pitchFamily="34" charset="0"/>
              </a:rPr>
              <a:t>JPanel</a:t>
            </a:r>
            <a:r>
              <a:rPr lang="es-CL" sz="2400">
                <a:solidFill>
                  <a:schemeClr val="tx1"/>
                </a:solidFill>
                <a:latin typeface="Calibri" panose="020F0502020204030204" pitchFamily="34" charset="0"/>
                <a:cs typeface="Calibri" panose="020F0502020204030204" pitchFamily="34" charset="0"/>
              </a:rPr>
              <a:t>: Un panel sirve para agrupar y organizar otros componentes. Puede estar decorado mediante un borde y una etiqueta.</a:t>
            </a:r>
          </a:p>
        </p:txBody>
      </p:sp>
      <p:pic>
        <p:nvPicPr>
          <p:cNvPr id="36868" name="Picture 4" descr="http://4.bp.blogspot.com/_aQGkfw6J-yo/SyZUIul9sjI/AAAAAAAAB50/CB1ZOh4OB3g/s320/jpanel-degradado.jpg"/>
          <p:cNvPicPr>
            <a:picLocks noChangeAspect="1" noChangeArrowheads="1"/>
          </p:cNvPicPr>
          <p:nvPr/>
        </p:nvPicPr>
        <p:blipFill>
          <a:blip r:embed="rId2" cstate="print"/>
          <a:srcRect/>
          <a:stretch>
            <a:fillRect/>
          </a:stretch>
        </p:blipFill>
        <p:spPr bwMode="auto">
          <a:xfrm>
            <a:off x="467544" y="2859780"/>
            <a:ext cx="3048000" cy="2733676"/>
          </a:xfrm>
          <a:prstGeom prst="rect">
            <a:avLst/>
          </a:prstGeom>
          <a:noFill/>
          <a:ln w="9525">
            <a:solidFill>
              <a:schemeClr val="tx1"/>
            </a:solidFill>
            <a:miter lim="800000"/>
            <a:headEnd/>
            <a:tailEnd/>
          </a:ln>
        </p:spPr>
      </p:pic>
      <p:sp>
        <p:nvSpPr>
          <p:cNvPr id="5" name="4 Rectángulo">
            <a:extLst>
              <a:ext uri="{FF2B5EF4-FFF2-40B4-BE49-F238E27FC236}">
                <a16:creationId xmlns:a16="http://schemas.microsoft.com/office/drawing/2014/main" id="{CBAAD22F-8F80-2E40-80B5-6EBD2E485B65}"/>
              </a:ext>
            </a:extLst>
          </p:cNvPr>
          <p:cNvSpPr/>
          <p:nvPr/>
        </p:nvSpPr>
        <p:spPr>
          <a:xfrm>
            <a:off x="4149959" y="2631383"/>
            <a:ext cx="5165690" cy="2677656"/>
          </a:xfrm>
          <a:prstGeom prst="rect">
            <a:avLst/>
          </a:prstGeom>
        </p:spPr>
        <p:txBody>
          <a:bodyPr wrap="square">
            <a:spAutoFit/>
          </a:bodyPr>
          <a:lstStyle/>
          <a:p>
            <a:r>
              <a:rPr lang="es-CL" sz="2400" b="1" i="1">
                <a:solidFill>
                  <a:schemeClr val="tx1"/>
                </a:solidFill>
                <a:latin typeface="Calibri" panose="020F0502020204030204" pitchFamily="34" charset="0"/>
                <a:cs typeface="Calibri" panose="020F0502020204030204" pitchFamily="34" charset="0"/>
              </a:rPr>
              <a:t>Propiedades</a:t>
            </a:r>
          </a:p>
          <a:p>
            <a:endParaRPr lang="es-CL" sz="2400">
              <a:solidFill>
                <a:schemeClr val="tx1"/>
              </a:solidFill>
              <a:latin typeface="Calibri" panose="020F0502020204030204" pitchFamily="34" charset="0"/>
              <a:cs typeface="Calibri" panose="020F0502020204030204" pitchFamily="34" charset="0"/>
            </a:endParaRPr>
          </a:p>
          <a:p>
            <a:r>
              <a:rPr lang="es-CL" sz="2400" b="1">
                <a:solidFill>
                  <a:schemeClr val="tx1"/>
                </a:solidFill>
                <a:latin typeface="Calibri" panose="020F0502020204030204" pitchFamily="34" charset="0"/>
                <a:cs typeface="Calibri" panose="020F0502020204030204" pitchFamily="34" charset="0"/>
              </a:rPr>
              <a:t>background</a:t>
            </a:r>
            <a:r>
              <a:rPr lang="es-CL" sz="2400">
                <a:solidFill>
                  <a:schemeClr val="tx1"/>
                </a:solidFill>
                <a:latin typeface="Calibri" panose="020F0502020204030204" pitchFamily="34" charset="0"/>
                <a:cs typeface="Calibri" panose="020F0502020204030204" pitchFamily="34" charset="0"/>
              </a:rPr>
              <a:t> </a:t>
            </a:r>
          </a:p>
          <a:p>
            <a:r>
              <a:rPr lang="es-CL" sz="2400">
                <a:solidFill>
                  <a:schemeClr val="tx1"/>
                </a:solidFill>
                <a:latin typeface="Calibri" panose="020F0502020204030204" pitchFamily="34" charset="0"/>
                <a:cs typeface="Calibri" panose="020F0502020204030204" pitchFamily="34" charset="0"/>
              </a:rPr>
              <a:t>Color del fondo del panel.</a:t>
            </a:r>
          </a:p>
          <a:p>
            <a:endParaRPr lang="es-CL" sz="2400" b="1">
              <a:solidFill>
                <a:schemeClr val="tx1"/>
              </a:solidFill>
              <a:latin typeface="Calibri" panose="020F0502020204030204" pitchFamily="34" charset="0"/>
              <a:cs typeface="Calibri" panose="020F0502020204030204" pitchFamily="34" charset="0"/>
            </a:endParaRPr>
          </a:p>
          <a:p>
            <a:r>
              <a:rPr lang="es-CL" sz="2400" b="1">
                <a:solidFill>
                  <a:schemeClr val="tx1"/>
                </a:solidFill>
                <a:latin typeface="Calibri" panose="020F0502020204030204" pitchFamily="34" charset="0"/>
                <a:cs typeface="Calibri" panose="020F0502020204030204" pitchFamily="34" charset="0"/>
              </a:rPr>
              <a:t>border</a:t>
            </a:r>
          </a:p>
          <a:p>
            <a:r>
              <a:rPr lang="es-CL" sz="2400">
                <a:solidFill>
                  <a:schemeClr val="tx1"/>
                </a:solidFill>
                <a:latin typeface="Calibri" panose="020F0502020204030204" pitchFamily="34" charset="0"/>
                <a:cs typeface="Calibri" panose="020F0502020204030204" pitchFamily="34" charset="0"/>
              </a:rPr>
              <a:t>Borde el panel.</a:t>
            </a:r>
          </a:p>
        </p:txBody>
      </p:sp>
      <p:sp>
        <p:nvSpPr>
          <p:cNvPr id="7" name="Flecha a la derecha con bandas 6">
            <a:extLst>
              <a:ext uri="{FF2B5EF4-FFF2-40B4-BE49-F238E27FC236}">
                <a16:creationId xmlns:a16="http://schemas.microsoft.com/office/drawing/2014/main" id="{C05B44CD-F281-C041-8379-470DBF26BD84}"/>
              </a:ext>
            </a:extLst>
          </p:cNvPr>
          <p:cNvSpPr/>
          <p:nvPr/>
        </p:nvSpPr>
        <p:spPr>
          <a:xfrm rot="5400000">
            <a:off x="1640114" y="5689145"/>
            <a:ext cx="275772" cy="251872"/>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pic>
        <p:nvPicPr>
          <p:cNvPr id="4" name="Imagen 3">
            <a:extLst>
              <a:ext uri="{FF2B5EF4-FFF2-40B4-BE49-F238E27FC236}">
                <a16:creationId xmlns:a16="http://schemas.microsoft.com/office/drawing/2014/main" id="{95715B19-AF9F-F14F-A650-89309B6C4EED}"/>
              </a:ext>
            </a:extLst>
          </p:cNvPr>
          <p:cNvPicPr>
            <a:picLocks noChangeAspect="1"/>
          </p:cNvPicPr>
          <p:nvPr/>
        </p:nvPicPr>
        <p:blipFill>
          <a:blip r:embed="rId3"/>
          <a:stretch>
            <a:fillRect/>
          </a:stretch>
        </p:blipFill>
        <p:spPr>
          <a:xfrm>
            <a:off x="135164" y="5985624"/>
            <a:ext cx="5245100" cy="520700"/>
          </a:xfrm>
          <a:prstGeom prst="rect">
            <a:avLst/>
          </a:prstGeom>
          <a:noFill/>
          <a:ln w="9525">
            <a:solidFill>
              <a:schemeClr val="tx1"/>
            </a:solidFill>
            <a:miter lim="800000"/>
            <a:headEnd/>
            <a:tailEnd/>
          </a:ln>
        </p:spPr>
      </p:pic>
    </p:spTree>
    <p:extLst>
      <p:ext uri="{BB962C8B-B14F-4D97-AF65-F5344CB8AC3E}">
        <p14:creationId xmlns:p14="http://schemas.microsoft.com/office/powerpoint/2010/main" val="4064030156"/>
      </p:ext>
    </p:extLst>
  </p:cSld>
  <p:clrMapOvr>
    <a:masterClrMapping/>
  </p:clrMapOvr>
</p:sld>
</file>

<file path=ppt/theme/theme1.xml><?xml version="1.0" encoding="utf-8"?>
<a:theme xmlns:a="http://schemas.openxmlformats.org/drawingml/2006/main" name="Tema de Office">
  <a:themeElements>
    <a:clrScheme name="DUOC 2">
      <a:dk1>
        <a:srgbClr val="172740"/>
      </a:dk1>
      <a:lt1>
        <a:srgbClr val="FFFFFF"/>
      </a:lt1>
      <a:dk2>
        <a:srgbClr val="81888F"/>
      </a:dk2>
      <a:lt2>
        <a:srgbClr val="FBC842"/>
      </a:lt2>
      <a:accent1>
        <a:srgbClr val="DE3075"/>
      </a:accent1>
      <a:accent2>
        <a:srgbClr val="702785"/>
      </a:accent2>
      <a:accent3>
        <a:srgbClr val="BDD503"/>
      </a:accent3>
      <a:accent4>
        <a:srgbClr val="00A0DE"/>
      </a:accent4>
      <a:accent5>
        <a:srgbClr val="FA742C"/>
      </a:accent5>
      <a:accent6>
        <a:srgbClr val="AE0F0F"/>
      </a:accent6>
      <a:hlink>
        <a:srgbClr val="723714"/>
      </a:hlink>
      <a:folHlink>
        <a:srgbClr val="6B798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ln>
          <a:noFill/>
        </a:ln>
      </a:spPr>
      <a:bodyPr spcFirstLastPara="1" wrap="square" lIns="91425" tIns="45700" rIns="91425" bIns="45700" anchor="t" anchorCtr="0">
        <a:noAutofit/>
      </a:bodyPr>
      <a:lstStyle>
        <a:defPPr algn="l">
          <a:defRPr sz="2400" dirty="0"/>
        </a:defPPr>
      </a:lstStyle>
    </a:txDef>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33935</TotalTime>
  <Words>874</Words>
  <Application>Microsoft Office PowerPoint</Application>
  <PresentationFormat>Presentación en pantalla (4:3)</PresentationFormat>
  <Paragraphs>221</Paragraphs>
  <Slides>24</Slides>
  <Notes>8</Notes>
  <HiddenSlides>0</HiddenSlides>
  <MMClips>0</MMClips>
  <ScaleCrop>false</ScaleCrop>
  <HeadingPairs>
    <vt:vector size="6" baseType="variant">
      <vt:variant>
        <vt:lpstr>Fuentes usadas</vt:lpstr>
      </vt:variant>
      <vt:variant>
        <vt:i4>10</vt:i4>
      </vt:variant>
      <vt:variant>
        <vt:lpstr>Tema</vt:lpstr>
      </vt:variant>
      <vt:variant>
        <vt:i4>1</vt:i4>
      </vt:variant>
      <vt:variant>
        <vt:lpstr>Títulos de diapositiva</vt:lpstr>
      </vt:variant>
      <vt:variant>
        <vt:i4>24</vt:i4>
      </vt:variant>
    </vt:vector>
  </HeadingPairs>
  <TitlesOfParts>
    <vt:vector size="35" baseType="lpstr">
      <vt:lpstr>ＭＳ Ｐゴシック</vt:lpstr>
      <vt:lpstr>Arial</vt:lpstr>
      <vt:lpstr>Bebas Neue</vt:lpstr>
      <vt:lpstr>Calibri</vt:lpstr>
      <vt:lpstr>Franklin Gothic</vt:lpstr>
      <vt:lpstr>Roboto</vt:lpstr>
      <vt:lpstr>Roboto Condensed</vt:lpstr>
      <vt:lpstr>Roboto Mono</vt:lpstr>
      <vt:lpstr>Verdana</vt:lpstr>
      <vt:lpstr>Zapf Dingbats</vt:lpstr>
      <vt:lpstr>Tema de Office</vt:lpstr>
      <vt:lpstr>Experiencia de Aprendizaje 5:  Interfaz Gráfica </vt:lpstr>
      <vt:lpstr>Presentación de PowerPoint</vt:lpstr>
      <vt:lpstr>Interfaz Gráfica</vt:lpstr>
      <vt:lpstr>¿Qué Aprenderemos?</vt:lpstr>
      <vt:lpstr>GUI</vt:lpstr>
      <vt:lpstr>Swing</vt:lpstr>
      <vt:lpstr>Presentación de PowerPoint</vt:lpstr>
      <vt:lpstr>Contenedor</vt:lpstr>
      <vt:lpstr>Presentación de PowerPoint</vt:lpstr>
      <vt:lpstr>Componentes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Eventos</vt:lpstr>
      <vt:lpstr>Presentación de PowerPoint</vt:lpstr>
      <vt:lpstr>Presentación de PowerPoint</vt:lpstr>
      <vt:lpstr>Presentación de PowerPoint</vt:lpstr>
      <vt:lpstr>Presentación de PowerPoint</vt:lpstr>
      <vt:lpstr>¿Qué hemos aprendido?</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DISEÑO Y GESTIÓN DE REQUISITOS</dc:title>
  <dc:creator>Claudia Lavin C.</dc:creator>
  <cp:lastModifiedBy>HP</cp:lastModifiedBy>
  <cp:revision>312</cp:revision>
  <dcterms:modified xsi:type="dcterms:W3CDTF">2020-07-12T03:17:48Z</dcterms:modified>
</cp:coreProperties>
</file>